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新媒体生态与平台格局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生态系统·平台特征·算法机制·竞争格局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理解新媒体生态系统的构成要素与平衡机制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掌握主流新媒体平台的类型与特征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深入理解平台算法机制与流量分发逻辑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了解中国新媒体平台竞争格局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把握平台生态的演进趋势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新媒体生态系统的构成要素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主流新媒体平台类型与特征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平台算法机制与流量分发逻辑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中国新媒体平台竞争格局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平台生态的演进趋势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2.1 生态系统模型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内容生态层：生产者-&gt;分发者-&gt;消费者的内容循环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商业生态层：广告主-&gt;平台-&gt;创作者-&gt;电商的价值链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技术生态层：技术服务商-&gt;平台基础设施-&gt;创作者工具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价值流动路径：内容创作-&gt;平台分发-&gt;用户消费-&gt;数据反馈-&gt;优化迭代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2.1 生态参与者角色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内容生产者：自媒体/MCN/品牌方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PGC/OGC/UGC/AIGC四类内容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平台方：规则制定者+资源分配者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核心诉求：用户留存+商业变现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用户：消费者+数据源+传播者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广告主：品牌传播+销售转化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技术服务商：效率工具基础设施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监管机构：法律法规+政策指导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生态系统的三大平衡机制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需平衡----内容供给与用户需求的匹配。利益平衡----平台、创作者、广告主之间的收益分配。生态平衡----商业变现与用户体验之间的张力管理。过度商业化（如信息流广告过多）会损害用户体验导致流失，商业化不足则无法支撑生态运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2.2 主流新媒体平台对比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核心特征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主要内容形态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短视频平台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抖音/快手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算法推荐、碎片化消费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短视频/直播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社交媒体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微博/小红书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公开传播、话题裂变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图文/短视频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即时通讯生态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私域沉淀、强关系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图文/视频号/小程序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内容社区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知乎/B站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深度内容、圈层文化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长文/中长视频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资讯聚合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今日头条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算法分发、信息流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图文/短视频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2.2 各平台用户画像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抖音：全年龄段覆盖，18-35岁占60%+，日均使用120分钟+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微信：月活13亿+，全年龄段全覆盖，社交基础设施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小红书：女性70%，18-35岁80%+，一二线城市60%+，高学历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B站：平均年龄22岁，男性略多，高学历，Z世代为主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微博：偏年轻化，话题驱动，明星KOL生态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2.3 流量分发机制演进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第一阶段：关注分发（早期微博/公众号）----粉丝数决定触达量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第二阶段：算法分发（今日头条/抖音）----内容质量决定推荐量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第三阶段：社交+算法混合分发（视频号/小红书）----兼顾发现效率与社交信任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演进趋势：从"关注关系"到"算法推荐"到"社交+算法双引擎"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2.3 抖音流量池递进机制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初始流量池：200-500次曝光，算法根据标签匹配用户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数据评估：完播率&gt;点赞率&gt;评论率&gt;转发率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流量池升级：达标-&gt;推入5000-10000曝光-&gt;继续达标-&gt;更大流量池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爆款形成：多级升级后进入热门流量池，获数十万至百万曝光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运营启示：完播率是第一优先级，前3秒决定用户是否继续观看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2.3 各平台算法特征对比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分发机制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运营重点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算法分发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完播率&gt;点赞&gt;评论&gt;转发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前3秒+完播率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社区+算法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互动率、关注转化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粉丝关系+真实性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社交+算法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社交推荐+完播率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朋友点赞+内容质量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搜索+推荐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互动量+搜索权重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SEO+笔记质量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社区+算法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完播率+一键三连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内容深度+UP主培养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平台选择的三个评估维度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用户规模与画像匹配度----目标用户是否在该平台？②平台算法与内容形式的适配性----你的内容形式是否被算法偏好？③运营成本与变现效率的平衡----投入产出比是否合理？不同平台适合不同阶段：品牌曝光选抖音/微博，深度种草选小红书，粉丝沉淀选微信，年轻群体选B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2.4 "一超多强"竞争格局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微信：月活13亿+，社交基础设施地位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抖音：月活7亿+，短视频赛道领跑者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小红书：种草社区领域壁垒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B站：年轻圈层文化护城河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微博：公共话题传播影响力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竞争从用户争夺延伸到生态、商业、技术多维较量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2.4 平台竞争维度演变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内容生态竞争：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创作者激励计划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流量扶持政策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创作工具优化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商业化能力竞争：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广告产品创新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电商闭环完善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付费内容探索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技术基础设施竞争：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AI推荐算法精度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视频处理技术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直播技术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2.5 平台生态三大演进趋势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视频化----短视频和直播成为主流内容形态，图文向视频化转型加速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电商化----内容与电商深度融合，"内容即广告、广告即内容"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智能化----AI在内容创作、推荐算法、用户服务等环节深度渗透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运营者需持续适应平台变化，保持学习能力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某地市级党报短视频转型案例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某地市级党报通过系统化短视频运营策略，在抖音平台实现粉丝从0到50万增长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关键做法：将传统图文报道转化为"竖屏叙事+悬念钩子+情感共鸣"的短视频语言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成立专项短视频团队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建立"选题-脚本-拍摄-剪辑-发布-复盘"标准化流程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根据抖音算法调整视频时长和开头设计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通过话题参与和热点借势获取额外流量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生态系统由生产者、平台、用户、广告主等构成，依赖三大平衡机制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主流平台各有特色：抖音算法驱动、微信社交关系、小红书种草社区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流量分发经历关注-&gt;算法-&gt;混合三个阶段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平台生态呈视频化、电商化、智能化三大趋势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理解各平台算法逻辑是运营策略设计的前提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选择一个熟悉平台，分析其生态中各参与者的角色关系。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抖音"流量池递进"机制对内容策略有何影响？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同一内容如何在微信、抖音、小红书差异化适配？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第1题答（以抖音为例）：内容生产者产出内容获取流量；平台方通过算法分配流量并抽取佣金；用户消费内容并产生行为数据；广告主通过星图和投流购买流量；技术服务商提供剪映和蝉妈妈等工具。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第2题答：流量池递进机制要求内容策略以完播率为第一优先级。前3秒设置钩子，控制时长15-30秒，每3-5秒节奏变化，设计结尾引导互动。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第3题答：抖音提取核心观点制作15-30秒竖屏短视频；小红书拆分为图文笔记配高颜值封面；公众号发布完整深度文章配转发引导。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第2章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选择抖音、小红书、B站三个平台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对比分析各平台的用户画像、算法逻辑和内容偏好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为一款旅游产品设计三个平台的差异化内容策略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制作一份平台对比分析表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孙丽芳. 湖南省地市级党报短视频运营现状与策略研究[J]. 新闻研究导刊,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J. Exploration of New Media Marketing Strategies[J]. Media Forum,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丰晓原等. 区域性垂直新媒体发展策略探析[J]. 新闻实践, 2020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推荐工具：新榜----新媒体数据监测平台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新媒体生态与平台格局</dc:title>
  <dc:subject>新媒体运营管理 -- 数字文旅专业系列教材</dc:subject>
  <dc:creator>祝刚</dc:creator>
  <cp:lastModifiedBy>祝刚</cp:lastModifiedBy>
  <cp:revision>1</cp:revision>
  <dcterms:created xsi:type="dcterms:W3CDTF">2026-07-29T04:46:00Z</dcterms:created>
  <dcterms:modified xsi:type="dcterms:W3CDTF">2026-07-29T04:46:00Z</dcterms:modified>
</cp:coreProperties>
</file>