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63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第12章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72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新媒体运营团队管理与项目管理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组织架构·能力模型·项目管理·绩效考核·合规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新媒体运营管理  祝刚  安顺学院旅游管理学院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掌握新媒体团队组织架构的类型与选择原则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掌握运营岗位能力模型与人才发展路径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掌握新媒体项目管理五阶段流程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掌握运营绩效考核与KPI设计方法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掌握合规管理的三道防线与风险领域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本章目录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新媒体运营团队的组织架构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运营岗位能力模型与人才发展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新媒体项目管理流程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 运营绩效考核与KPI设计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12.5 新媒体运营的合规与风险管理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/ 思考练习 / 参考答案 / 实操练习 / 延伸阅读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12.1 三种组织架构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类型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分工方式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劣势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职能制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按职能（内容/设计/数据）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专业深度高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跨职能协作成本高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按平台（抖音/小红书/微信）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响应快、理解深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资源分散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项目制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按项目/品牌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敏捷灵活、权责清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规模化成本高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团队架构"三看原则"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看业务（单一平台还是多平台矩阵）、看规模（10人以下扁平化、10-30人职能制、30人以上矩阵制）、看阶段（初创期重敏捷、成长期重规范、成熟期重效率）。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12.1 标准岗位设置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岗位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核心职责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能力要求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运营总监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战略规划、团队管理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全维度+管理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内容策划、创作、发布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文案、选题、内容管理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短视频策划、制作、优化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视频制作、算法理解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用户增长、留存、转化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数据分析、社群管理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数据采集、分析、报告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数据分析、可视化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设计师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视觉设计、品牌物料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视觉设计、创意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直播运营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直播策划、执行、复盘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选品、话术、数据分析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12.2 能力模型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12.2 三层能力模型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能力层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具体能力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评估方式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硬技能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内容创作、数据分析、平台操作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作品集、实操测试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软技能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沟通协作、项目管理、抗压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行为面试、360评估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认知能力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用户洞察、商业思维、创新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案例分析、方案设计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12.2 职业发展双路径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专业线：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初级运营（0-2年）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高级运营（2-4年）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资深运营（4-7年）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运营专家（7年+）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核心：一专多能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管理线：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运营专员（0-2年）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运营主管（2-4年）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运营经理（4-7年）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运营总监（7年+）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核心：从执行到决策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两线可交叉转换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12.2 人才培养方法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以战代练：分配真实项目，在实战中学习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复盘文化：每周复盘，从项目中学习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跨岗轮换：3-6个月轮换不同岗位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行业交流：参加大会、加入社群、关注行业媒体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导师制：资深运营一对一指导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12.3 项目管理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12.3 项目管理五阶段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核心任务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产出物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启动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目标+范围+资源+里程碑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项目计划书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规划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内容计划+推广+预算+风险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执行方案+排期表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执行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推进+同步+评估+调整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内容产出+进度报告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监控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定期复盘+偏差分析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数据报告+调整方案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收尾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总结+沉淀+评估+归档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复盘报告+经验文档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某文旅品牌暑期营销项目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将"暑期旅游季新媒体推广"拆解为四个子项目并行推进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短视频内容制作+KOL合作+直播带货+用户UGC活动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通过飞书项目管理工具实现进度可视化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项目周期内实现品牌曝光量5000万+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GMV超300万元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关键：项目制管理+工具赋能+进度可视化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12.3 项目管理工具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工具类型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代表工具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核心功能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任务管理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飞书/钉钉/Teambition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任务分配、进度跟踪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内容管理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Notion/飞书文档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内容日历、素材库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沟通协作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飞书/企业微信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即时通讯、视频会议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数据分析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新榜/蝉妈妈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数据监控、报告生成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12.4 绩效考核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12.4 三维绩效考核体系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指标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类型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结果指标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粉丝增长、GMV、转化率、ROI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60-70%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滞后指标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过程指标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产出量、发布频次、互动响应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20-30%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领先指标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行为指标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学习成长、团队协作、创新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10-20%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长期价值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KPI设计"少而精"原则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岗位3-5个核心KPI，避免"指标越多越管不好"。区分领先指标（内容发布频次、互动率）和滞后指标（粉丝总量、GMV）。领先指标用于过程管理，滞后指标用于结果评估。SMART原则：具体、可衡量、可行动、相关、有时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12.4 绩效面谈要点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数据说话：用具体数据而非主观印象评价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聚焦改进：重点讨论"如何提升"而非"为什么没做好"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双向反馈：不仅管理者给反馈，也听取被评估者反馈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共同制定改进计划：明确下一步行动和目标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12.5 合规管理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12.5 合规风险领域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风险领域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常见问题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法律依据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广告合规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虚假宣传、绝对化用语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广告法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数据合规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用户隐私泄露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个人信息保护法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版权风险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图片/音乐/视频侵权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著作权法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内容安全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敏感话题、违规内容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网络安全法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账号安全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账号被盗、发布失误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平台规则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电商合规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产品质量、售后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电子商务法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合规管理"三道防线"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道防线：运营人员合规意识培训（让每个人知道红线在哪里）。第二道防线：发布前内容审核流程（专业审核把关）。第三道防线：法务/合规部门定期审查（发现和修补制度漏洞）。三道防线层层递进，确保合规风险可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12.6 结语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新媒体运营管理已从"野蛮生长"进入"精细化、规范化、智能化"新阶段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NMOM-CAPS框架为转型提供系统化理论指导和实践路径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未来需保持学习和适应能力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把握不变的本质：以内容创造价值，以用户为中心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以数据驱动决策，以策略赢得竞争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73152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645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286000"/>
            <a:ext cx="71323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团队架构需根据"三看原则"选择，一人多岗是小型团队常态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能力模型：硬技能+软技能+认知能力三层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职业发展：专业线（初级-&gt;专家）和管理线（专员-&gt;总监）双路径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项目管理遵循启动-&gt;规划-&gt;执行-&gt;监控-&gt;收尾五阶段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绩效考核采用结果+过程+行为三维体系，KPI"少而精"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合规管理建立三道防线，覆盖广告/数据/版权/内容安全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思考与练习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如何设计5人新媒体团队的架构和岗位分工？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如何帮助初级运营快速成长？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如何设计公平有效的绩效考核方案？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课后习题参考答案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题答：5人扁平化职能制----运营经理（策略+统筹+数据）、内容运营（图文+公众号+小红书）、短视频运营（抖音+视频号+直播）、用户运营（企微+社群+活动）、设计师（视觉+剪辑+品牌物料）。每日15分钟站会+每周1小时复盘。关键是人多岗、跨职能协作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题答：五步法----以战代练（分配有明确目标的小项目）、导师制（资深运营一对一指导每周1小时）、复盘文化（带新人参加数据复盘会）、跨岗轮换（每3个月轮换岗位）、学习资源（课程+书籍+大会）。关键是给新人"安全犯错"的空间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题答：三维考核体系----结果指标60%（粉丝增长、GMV、转化率）+过程指标25%（产出量、互动率、准时率）+行为指标15%（学习+协作+创新，360评估）。每岗位3-5个核心KPI。基于历史数据设定目标（略高于现状10-20%）。每月1对1面谈，用数据说话，聚焦改进。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实操练习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第12章 实操练习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设计一个5人新媒体团队的组织架构和岗位分工表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为每个岗位设计3-5个核心KPI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设计一个新媒体项目的管理方案（含目标、里程碑、风险预案）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制定团队合规管理清单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0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延伸阅读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Hartono P C, et al. Increasing Customer Live Streaming Engagement[J]. Jurnal Mix, 2023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 Q. Educational Technology and Counselor Innovation[C]. ICFET, 2024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 Y. Research on Mobile New Media Marketing Strategy[J]. 2018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推荐工具：飞书----项目管理和团队协作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以内容创造价值，以用户为中心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第12章 新媒体运营团队管理与项目管理</dc:title>
  <dc:subject>新媒体运营管理</dc:subject>
  <dc:creator>祝刚</dc:creator>
  <cp:lastModifiedBy>祝刚</cp:lastModifiedBy>
  <cp:revision>1</cp:revision>
  <dcterms:created xsi:type="dcterms:W3CDTF">2026-07-29T04:50:40Z</dcterms:created>
  <dcterms:modified xsi:type="dcterms:W3CDTF">2026-07-29T04:50:40Z</dcterms:modified>
</cp:coreProperties>
</file>