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630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97280" y="19202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新媒体品牌传播与危机管理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品牌传播·IP打造·舆情监测·危机公关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7280" y="4389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新媒体运营管理  祝刚  安顺学院旅游管理学院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掌握新媒体品牌传播三阶段模型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掌握品牌IP打造的五步路径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掌握舆情监测体系的构建方法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掌握危机公关5S原则与标准流程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掌握品牌声誉的数字化管理方法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本章目录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新媒体品牌传播策略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品牌IP打造与人格化运营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舆情监测与预警体系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 新媒体危机公关原则与流程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11.5 品牌声誉的数字化管理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11.6 品牌传播效果评估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 / 思考练习 / 参考答案 / 实操练习 / 延伸阅读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11.1 从"单向广播"到"多维对话"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品牌不再只是信息发送者，更是话题参与者和内容共创者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核心："品牌人格化+内容价值化+传播社交化"三位一体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传统：购买媒介曝光 -&gt; 新媒体：社交分享自传播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社交分享带有信任背书，效果远超付费广告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11.1 "认知-认同-认购"三阶段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阶段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目标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核心手段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认知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建立品牌知名度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短视频+广告+KOL+话题事件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认同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建立品牌信任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深度内容+KOL背书+UGC口碑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认购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实现商业目标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直播带货+私域转化+促销活动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11.1 KOL合作策略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KOL选择标准：粉丝画像匹配+内容调性匹配+互动质量+性价比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KOL矩阵：头部KOL（100万+）引爆认知+腰部（10-100万）深度种草+尾部KOC（1-10万）口碑转化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合作形式：图文/视频植入、品牌专场、直播合作、长期代言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效果评估：曝光量+互动量+转化量+品牌lift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11.2 品牌IP打造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11.2 品牌IP化五步路径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人格设定：定义性格、语言风格、价值主张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视觉符号：高辨识度的IP形象和色彩体系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内容叙事：持续内容输出构建故事世界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互动关系：用户参与IP的成长形成情感连接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跨界延伸：联名、授权、周边扩展影响力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品牌人格化五个维度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真诚度（Sincerity）、能力感（Competence）、刺激感（Excitement）、精致度（Sophistication）、坚韧度（Ruggedness）。品牌无需在所有维度上得分高，但需要在1-2个维度上形成鲜明特色。如苹果精致度极高、红牛刺激感极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11.3 舆情监测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11.3 舆情监测三层体系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层级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功能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工具/方法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数据采集层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实时采集全网品牌内容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新榜/清博/知微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分析研判层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情感分析+热度评估+传播追踪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AI分析+人工判断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预警响应层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等级阈值触发响应机制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四级预警体系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11.3 舆情预警等级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等级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触发条件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响应时间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响应机制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绿色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负面&lt;5%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无需紧急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日常监测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黄色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负面5-15%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24小时内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关注趋势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橙色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负面15-30%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4小时内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启动预案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红色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负面&gt;30%已上热搜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1小时内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全员响应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某餐饮品牌舆情危机案例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因门店卫生问题引发微博热搜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缺乏预警体系，6小时后才回应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期间负面话题阅读量突破2亿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事后建立"15分钟监测-30分钟研判-2小时响应"机制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在后续类似事件中成功将影响控制在百万级曝光量内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11.4 危机公关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11.4 危机公关5S原则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原则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含义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实践要点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第一时间响应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黄金4小时内首次回应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Sincerity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态度诚恳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不推诿不狡辩不删帖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Sympathy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站在用户角度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表达关切和理解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Standard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引入第三方背书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权威机构检测/专家解读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全渠道统一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统一口径系统化应对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11.4 危机公关标准流程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监测发现：舆情系统第一时间发现负面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快速研判：评估严重程度和扩散速度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组建团队：公关+法务+客服+高管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制定策略：承认道歉/澄清事实/反驳不实/法律维权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统一发声：全渠道统一口径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持续跟进：监测舆情发展，及时更新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复盘总结：完善制度和流程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危机回应话术原则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认事实（"我们对XX事件负全部责任"）+表达同理（"我们理解消费者的担忧"）+给出方案（"7天内完成全部门店整改"）+承诺改进（"已建立XX制度确保不再发生"）。避免：推卸责任、质疑用户、模糊措辞、删除负面评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11.5 品牌声誉管理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11.5 数字化声誉管理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挑战：互联网"永久记忆"，负面信息不会自动消失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SEO声誉管理：持续产出正面内容，优化搜索结果排序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权威内容建设：百度百科、知乎专栏等高权重平台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负面信息处理：不实信息法律途径删除，过时信息用新内容覆盖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从"被动应对"转向"主动经营"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11.6 效果评估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11.6 品牌传播多维评估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核心指标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评估方法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周期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认知效果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品牌知名度、搜索量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问卷调查、搜索指数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季度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态度效果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品牌好感度、NPS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用户调研、情感分析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季度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行为效果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互动率、转化率、GMV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数据后台分析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月度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传播效果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分享率、UGC量、媒体报道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社交监听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月度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竞争效果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品牌份额、声量份额(SOV)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竞品对比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季度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品效合一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建设（品）与效果转化（效）同时实现。关键是"内容价值化"----通过提供有价值的内容同时实现品牌认知提升和销售转化。不同阶段有侧重：品牌初期重"品"、成长期"品效并重"、成熟期重"效"。不是所有活动都能实现品效合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73152" cy="1645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6459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286000"/>
            <a:ext cx="71323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品牌传播从"单向广播"转向"多维对话"，核心是人格化+价值化+社交化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品牌传播遵循认知-&gt;认同-&gt;认购三阶段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品牌IP化经历人格-&gt;视觉-&gt;叙事-&gt;互动-&gt;跨界五步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舆情监测体系包含采集、研判、预警三层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危机公关5S原则：速度+真诚+同理+权威+系统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品牌声誉需从"被动应对"转向"主动经营"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思考与练习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为一个品牌设计三阶段传播方案。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品牌IP五步中哪个最关键？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品牌危机前4小时应做哪些关键动作？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课后习题参考答案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80467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题答：以新茶饮品牌为例----认知阶段（1-2月）抖音信息流广告+3位腰部KOL探店，目标曝光500万+；认同阶段（3-4月）小红书50篇达人种草+公众号品牌故事，目标互动率5%+；认购阶段（5-6月）品牌自播每周3场+企微社群拼团，目标月GMV50万+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题答：人格设定最关键。它是IP的"基因"，后续所有视觉、内容、互动、跨界都基于此展开。设定偏差导致后续全部走偏。且人设难以中途修改----改变会导致用户认知混乱和信任崩塌。如李子柒"东方田园生活"人设从一开始就确立，贯穿所有决策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第3题答：0-30分钟：监测发现+研判严重程度+组建团队+冻结投放。30min-2h：收集事实+制定策略+起草声明。2-4h：官方渠道发布声明+全渠道统一口径+客服统一回应模板+监测舆情。原则：不删帖、不推卸、不沉默。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实操练习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第11章 实操练习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选择一个品牌，为其设计"认知-认同-认购"三阶段传播方案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设计一个舆情监测方案（含监测范围、预警等级、响应流程）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模拟一次危机公关，撰写危机回应声明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制定品牌声誉长期经营计划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0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延伸阅读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徐平. 基于5A模型探析出版社私域流量运营策略[J]. 出版广角, 2022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Duan Y. The Core Logic of Fan Economy[C]. AEBMR, 2022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王文龙等. 数字化转型背景下CBA俱乐部虚拟品牌社区[J]. 体育科学, 2024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推荐工具：清博大数据----舆情监测平台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以内容创造价值，以用户为中心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新媒体品牌传播与危机管理</dc:title>
  <dc:subject>新媒体运营管理</dc:subject>
  <dc:creator>祝刚</dc:creator>
  <cp:lastModifiedBy>祝刚</cp:lastModifiedBy>
  <cp:revision>1</cp:revision>
  <dcterms:created xsi:type="dcterms:W3CDTF">2026-07-29T04:50:40Z</dcterms:created>
  <dcterms:modified xsi:type="dcterms:W3CDTF">2026-07-29T04:50:40Z</dcterms:modified>
</cp:coreProperties>
</file>