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notesMasterIdLst>
    <p:notesMasterId r:id="rId3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371600"/>
            <a:ext cx="73152" cy="228600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46304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第10章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097280" y="1920240"/>
            <a:ext cx="7315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AI驱动的新媒体运营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1097280" y="283464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AIGC·智能推荐·AI客服·工具链·伦理治理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97280" y="43891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新媒体运营管理  祝刚  安顺学院旅游管理学院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学习目标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理解AI对新媒体运营的三大变革层面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掌握AIGC内容创作的工作流与指令设计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理解AI用户洞察与智能推荐系统原理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掌握AI客服的应用场景与人机协作模式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理解AI运营的伦理挑战与治理框架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本章目录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10.1 AI技术对新媒体运营的变革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10.2 AIGC内容创作与智能编辑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10.3 AI用户洞察与智能推荐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10.4 AI客服与智能互动运营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10.5 AI运营工具链与效率提升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10.6 AI运营的伦理与治理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本章要点 / 思考练习 / 参考答案 / 实操练习 / 延伸阅读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10.1 AI对运营的三大变革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生产力层面：AIGC将内容创作效率提升数倍至数十倍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决策力层面：AI分析使数据驱动决策更精准和实时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交互力层面：AI客服和数字人提供7x24小时服务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核心特征："效率跃迁+能力民主化"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"一人即团队"的运营模式成为可能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10.1 AI运营vs传统运营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8046720" cy="914400"/>
        </p:xfrm>
        <a:graphic>
          <a:graphicData uri="http://schemas.openxmlformats.org/drawingml/2006/table">
            <a:tbl>
              <a:tblPr/>
              <a:tblGrid>
                <a:gridCol w="2682240"/>
                <a:gridCol w="2682240"/>
                <a:gridCol w="2682240"/>
              </a:tblGrid>
              <a:tr h="3200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维度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传统运营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AI驱动运营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内容创作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人工撰写/拍摄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AI生成初稿+人工精改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数据分析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人工制表+手动分析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AI自动分析+洞察生成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用户服务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人工客服（工作时间内）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AI客服（7x24小时）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发布管理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手动发布+排期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智能排期+自动发布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策略优化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经验判断+定期复盘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AI推荐+实时优化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2011680"/>
            <a:ext cx="73152" cy="109728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201168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10.2 AIGC内容创作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10.2 AIGC应用矩阵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8046720" cy="914400"/>
        </p:xfrm>
        <a:graphic>
          <a:graphicData uri="http://schemas.openxmlformats.org/drawingml/2006/table">
            <a:tbl>
              <a:tblPr/>
              <a:tblGrid>
                <a:gridCol w="2682240"/>
                <a:gridCol w="2682240"/>
                <a:gridCol w="2682240"/>
              </a:tblGrid>
              <a:tr h="3200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内容类型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AI工具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效率提升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文案写作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ChatGPT/Claude/文心一言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5-10倍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图片生成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Midjourney/DALL-E/通义万相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10-20倍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视频生成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Sora/可灵/Runway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3-5倍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音频生成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TTS/AI配音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5-10倍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直播数字人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虚拟主播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持续运行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10.2 AIGC内容运营工作流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第一步：AI生成初稿（输入详细创作指令）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第二步：人工编辑优化（原创性+情感+品牌调性+事实核查）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第三步：品牌审核发布（准确+合规+品牌标准）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AI负责"从0到1"，人工负责"从1到优秀"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关键：指令（Prompt）质量决定生成质量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371600"/>
            <a:ext cx="73152" cy="228600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37160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知识卡片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97280" y="182880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AIGC创作指令设计要素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097280" y="2468880"/>
            <a:ext cx="71323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F0F7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角色设定（"你是资深新媒体运营专家"）+任务描述（"写一篇小红书种草笔记"）+受众描述（"25-35岁都市女性"）+风格要求（"亲切自然，像朋友推荐"）+结构要求（"标题+正文三部分+互动引导"）+字数限制+禁忌说明（"不用广告法禁用词"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2011680"/>
            <a:ext cx="73152" cy="109728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201168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10.3 AI用户洞察与推荐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10.3 AI驱动的用户画像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不再局限于预定义标签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通过深度学习自动发现隐性模式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可识别"深夜浏览旅游内容并频繁比价"等隐性群体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传统标签体系难以覆盖的维度AI可自动发现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10.3 智能推荐系统演进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804672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2011680"/>
                <a:gridCol w="2011680"/>
                <a:gridCol w="2011680"/>
              </a:tblGrid>
              <a:tr h="3200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阶段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技术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优势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劣势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协同过滤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相似用户喜欢相似内容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简单有效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冷启动问题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内容推荐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内容特征与兴趣匹配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可解释性强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难发现潜在兴趣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深度学习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深度神经网络学习交互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推荐精度高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可解释性差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多目标优化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同时优化多个目标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平衡体验与商业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计算复杂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2011680"/>
            <a:ext cx="73152" cy="109728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201168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10.4 AI客服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10.4 AI客服的演进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第一代：规则型客服（关键词匹配，局限大）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第二代：意图识别型客服（NLP识别意图，更灵活）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第三代：大语言模型客服（多轮对话，接近真人）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AI客服可处理80%标准化咨询，人工聚焦20%复杂问题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10.4 AI客服应用场景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8046720" cy="914400"/>
        </p:xfrm>
        <a:graphic>
          <a:graphicData uri="http://schemas.openxmlformats.org/drawingml/2006/table">
            <a:tbl>
              <a:tblPr/>
              <a:tblGrid>
                <a:gridCol w="2682240"/>
                <a:gridCol w="2682240"/>
                <a:gridCol w="2682240"/>
              </a:tblGrid>
              <a:tr h="3200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场景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应用方式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价值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社群自动运营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自动答疑+引导话题+发布通知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降低人力成本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评论智能回复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识别情感+生成个性化回复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提升互动效率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私域1对1触达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行为触发个性化消息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精准触达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直播互动辅助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实时回复+识别高价值评论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减轻主播压力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371600"/>
            <a:ext cx="73152" cy="228600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37160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知识卡片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97280" y="182880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AI客服"人机协作"模式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097280" y="2468880"/>
            <a:ext cx="71323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F0F7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处理80%标准化咨询，人工客服聚焦20%复杂问题。关键是设计合理的"AI-&gt;人工"转接机制：AI遇到无法处理的问题时无缝转接人工，传递完整对话历史。转接条件：连续2次不满意、超出知识库范围、用户要求人工、检测到强烈负面情绪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2011680"/>
            <a:ext cx="73152" cy="109728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201168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10.5 AI工具链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10.5 AI工具链全流程覆盖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graphicFrame>
        <p:nvGraphicFramePr>
          <p:cNvPr id="1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8046720" cy="914400"/>
        </p:xfrm>
        <a:graphic>
          <a:graphicData uri="http://schemas.openxmlformats.org/drawingml/2006/table">
            <a:tbl>
              <a:tblPr/>
              <a:tblGrid>
                <a:gridCol w="2682240"/>
                <a:gridCol w="2682240"/>
                <a:gridCol w="2682240"/>
              </a:tblGrid>
              <a:tr h="3200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环节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工具类别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代表工具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选题策划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AI选题助手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5118/新榜AI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内容创作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AIGC工具群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ChatGPT/Midjourney/Sora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内容编辑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AI编辑工具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Grammarly/秘塔写作猫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内容分发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智能发布系统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各平台创作者工具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数据分析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AI洞察报告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各平台AI分析工具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用户管理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CRM智能分层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企业微信AI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客户服务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AI客服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各平台智能客服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10.5 AI运营的效率量化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内容创作效率提升3-10倍（每周5篇-&gt;30篇）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数据分析报告从小时级缩短到分钟级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客服响应时间从分钟级缩短到秒级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竞争优势不再来自"用了AI"，而来自"如何更好地使用AI"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差异化回归策略思维、创意判断和用户洞察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2011680"/>
            <a:ext cx="73152" cy="109728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201168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10.6 伦理与治理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10.6 AI运营的伦理挑战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内容真实性：AI幻觉问题需人工核实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内容归属：AIGC版权归属尚无定论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深度伪造风险：不使用AI制作欺骗性内容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过度依赖：可能导致创意能力和判断能力退化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1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10.6 人机协作的未来形态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graphicFrame>
        <p:nvGraphicFramePr>
          <p:cNvPr id="2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8046720" cy="914400"/>
        </p:xfrm>
        <a:graphic>
          <a:graphicData uri="http://schemas.openxmlformats.org/drawingml/2006/table">
            <a:tbl>
              <a:tblPr/>
              <a:tblGrid>
                <a:gridCol w="2682240"/>
                <a:gridCol w="2682240"/>
                <a:gridCol w="2682240"/>
              </a:tblGrid>
              <a:tr h="3200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环节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AI的角色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人的角色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选题策划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数据分析、热点发现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策略判断、创意决策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内容创作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初稿生成、素材收集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创意优化、情感注入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数据分析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自动报告、异常检测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洞察提炼、策略调整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用户服务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标准化问题处理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复杂问题、情感安抚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策略制定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数据支撑、方案模拟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价值判断、最终决策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371600"/>
            <a:ext cx="73152" cy="228600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37160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知识卡片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97280" y="182880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AI运营治理三层面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097280" y="2468880"/>
            <a:ext cx="71323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F0F7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组织层面：明确AI使用的责任主体。流程层面：AI生成-&gt;人工审核-&gt;事实核查-&gt;合规检查-&gt;发布。技术层面：使用AI检测工具识别AI生成内容，建立工具白名单制度。运营者核心竞争力从"执行力"转向"判断力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1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案例分析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548640" y="6400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某团队AI工具链应用案例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548640" y="114300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1371600"/>
            <a:ext cx="77724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引入AI工具链后内容产出从每周5篇提升到每周30篇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但发现AI生成内容互动率比人工低25%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优化为"AI生成+人工精改"混合模式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AI负责素材收集和初稿，人工负责创意优化和情感注入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最终互动率恢复至人工水平，产出效率仍提升4倍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1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645920"/>
            <a:ext cx="73152" cy="164592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64592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本章要点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1097280" y="2286000"/>
            <a:ext cx="7132320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AI从生产力、决策力、交互力三层面重构运营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AIGC覆盖文案/图片/视频/音频/数字人，工作流为"AI初稿-&gt;人工优化-&gt;审核发布"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AI用户洞察通过深度学习发现隐性模式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AI客服从规则型-&gt;大语言模型型，人机协作处理80/20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需警惕同质化、事实准确性、合规风险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运营者核心竞争力从"执行力"转向"判断力"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10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思考与练习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10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AIGC如何改变内容生产流程？人工应聚焦哪些方面？</a:t>
            </a:r>
            <a:endParaRPr lang="en-US" sz="14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设计一个AIGC创作指令。</a:t>
            </a:r>
            <a:endParaRPr lang="en-US" sz="14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AI客服人机协作模式如何设计？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10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课后习题参考答案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097280"/>
            <a:ext cx="8046720" cy="3657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第1题答：AIGC将生产从"全人工"变为"AI初稿-&gt;人工优化-&gt;审核发布"三段式。人工聚焦：原创性增强、情感注入、品牌调性调整、事实核查。AI负责"从0到1"的效率，人工负责"从1到优秀"的质量。</a:t>
            </a:r>
            <a:endParaRPr lang="en-US" sz="11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2题答：以旅游产品小红书笔记为例----角色："你是资深旅游博主"；任务："为黄果树瀑布写小红书种草笔记"；受众："25-35岁都市白领，渴望周末逃离"；风格："亲切自然，适当emoji"；结构："标题含关键词+初见震撼+游览攻略+美食推荐+互动引导"；字数500-800；禁忌："不用广告法禁用词，不编造设施"。</a:t>
            </a:r>
            <a:endParaRPr lang="en-US" sz="11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3题答：AI处理80%标准化咨询，人工聚焦20%复杂问题。转接机制：连续2次不满意、超出知识库、用户要求人工、检测到负面情绪时转接。转接时传递完整对话历史。指标：AI解决率&gt;=75%，转接时间&lt;30秒，满意度&gt;=90%。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1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0A896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实操练习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548640" y="6400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第10章 实操练习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548640" y="1143000"/>
            <a:ext cx="1371600" cy="36576"/>
          </a:xfrm>
          <a:prstGeom prst="rect">
            <a:avLst/>
          </a:prstGeom>
          <a:solidFill>
            <a:srgbClr val="00A896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1371600"/>
            <a:ext cx="77724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选择3款AIGC工具进行实操测试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为每款工具设计创作指令（Prompt）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使用AI生成一组新媒体内容（不少于5条）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对AI内容进行人工编辑优化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对比AI内容与人工内容的效果差异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10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0F7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延伸阅读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Deng L. Exploration of new media operation in the era of AI[J]. AMNS, 2024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Bian G. On the Psychological Strategy of Marketing Under New Media[J]. 2020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Molabashi T M, et al. The Conceptual Model of Content Marketing[J]. 2016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推荐工具：ChatGPT/Claude----AI文案生成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10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828800"/>
            <a:ext cx="73152" cy="146304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201168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谢谢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1097280" y="27432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以内容创造价值，以用户为中心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第10章 AI驱动的新媒体运营</dc:title>
  <dc:subject>新媒体运营管理</dc:subject>
  <dc:creator>祝刚</dc:creator>
  <cp:lastModifiedBy>祝刚</cp:lastModifiedBy>
  <cp:revision>1</cp:revision>
  <dcterms:created xsi:type="dcterms:W3CDTF">2026-07-29T04:50:40Z</dcterms:created>
  <dcterms:modified xsi:type="dcterms:W3CDTF">2026-07-29T04:50:40Z</dcterms:modified>
</cp:coreProperties>
</file>