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新媒体运营管理概论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概念·特征·框架·职业前景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理解新媒体的概念界定与五大核心特征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掌握新媒体运营的三个层次与外延范围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理解NMOM-CAPS理论框架的构建逻辑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了解新媒体运营管理的学科定位与职业前景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掌握T型能力结构的内涵与构建路径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新媒体的概念与特征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新媒体运营的内涵与外延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新媒体运营管理的学科定位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NMOM-CAPS框架的理论构建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新媒体运营管理的职业前景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1.1.1 新媒体的概念界定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新媒体（New Media）以数字技术为基础、以网络为载体进行信息传播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概念最早由保罗·莱文森系统阐述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技术演进四阶段：门户网站-&gt;社交媒体-&gt;移动互联-&gt;智能媒体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每次跃迁都重构信息生产、分发与消费的底层逻辑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中国政策界定：以互联网为主要传播载体的数字化传播形态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1.1.2 新媒体的发展历程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第一阶段：门户网站时代（1994-2003）----信息聚合与分发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第二阶段：社交媒体时代（2004-2011）----用户生产内容（UGC）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第三阶段：移动互联时代（2012-2019）----微信、算法推荐、短视频崛起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第四阶段：智能媒体时代（2020至今）----AI深度渗透，智能化运营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1.1.3 新媒体五大核心特征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数字化：比特形式存在，可无限复制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交互性：双向甚至多向互动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即时性：发布与接收近乎同步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个性化：算法实现"千人千面"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融合性：多形态在统一平台呈现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运营影响：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内容可跨平台复用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评论区是重要运营场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快速响应热点和危机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精准匹配用户兴趣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掌握多形态创作能力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新媒体"五性"特征的运营约束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要求内容可跨平台复用；交互性要求重视评论区互动；即时性要求快速响应热点和危机；个性化要求内容精准匹配用户兴趣；融合性要求掌握多形态创作能力。传统广告的"重复曝光"策略在个性化推荐环境下效果递减----算法会根据用户兴趣推荐不同内容，而非重复展示同一广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1.2 新媒体运营的三个层次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内容层----策划、创作、编辑、分发内容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用户层----获客、激活、留存、转化、传播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商业层----广告、电商、知识付费等变现模式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三个层次相互支撑：内容吸引用户-&gt;用户沉淀价值-&gt;商业实现变现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新媒体运营的外延领域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领域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核心逻辑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社交媒体运营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微信/微博/小红书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关系运营+话题传播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短视频直播运营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抖音/快手/B站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算法适配+互动转化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内容平台运营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知乎/头条号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内容质量+SEO优化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企微/社群/小程序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精细化触达+用户管理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跨平台矩阵运营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多平台协同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资源统筹+差异化适配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1.3 新媒体运营管理的学科定位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交叉学科：传播学+营销学+数据科学+管理学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传播学视角：信息传播规律与效果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营销学视角：品牌建设与商业转化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数据科学视角：数据驱动运营决策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管理学视角：团队组织、项目管理和资源配置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T型人才培养：跨领域知识+深度专长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某高校OBE课程改革案例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电子商务专业将新媒体运营从选修调整为必修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采用OBE（成果导向教育）模式重构教学体系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核心做法：课程目标对接行业岗位能力需求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引入企业真实项目作为教学案例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建立"理论学习-模拟实操-项目实战"三段式教学流程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毕业生在新媒体运营岗位就业率提高32%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1.4 NMOM-CAPS理论框架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英文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核心问题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创造什么价值？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策划、创作、分发、IP化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A-用户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Audience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为谁创造价值？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增长、画像、分层、留存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在哪里创造价值？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选择、矩阵、算法、私域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S-策略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如何持续创造价值？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数据、品牌、AI、管理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CAPS四维的动态迭代关系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内容吸引用户：高质量内容通过平台分发触达目标用户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用户沉淀于平台：用户互动产生行为数据，沉淀为用户资产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平台反馈数据：算法将行为数据反馈给运营者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策略反哺内容：基于数据洞察调整内容策略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循环迭代：持续优化，每轮迭代使策略更精准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NMOM-CAPS框架的教学应用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该框架可作为：①课程设计的骨架（每章对应一个维度）；②能力评估的工具（评估学生在各维度的能力水平）；③项目管理的框架（用四维拆解运营项目目标）；④自我学习的路线图（按维度系统提升运营能力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1.5 新媒体运营岗位分布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核心职责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薪资范围（一线城市）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内容策划、创作、发布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8-20K/月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用户增长、留存、转化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8-18K/月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短视频策划、制作、优化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10-25K/月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直播策划、执行、复盘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10-30K/月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私域搭建、用户管理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10-20K/月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新媒体经理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团队管理、策略制定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20-50K/月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职业发展路径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专业线发展：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初级运营-&gt;高级运营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-&gt;资深运营-&gt;运营专家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核心：一专多能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天花板：行业认可专家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管理线发展：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运营专员-&gt;运营主管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-&gt;运营经理-&gt;运营总监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核心：从执行到决策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需培养管理+商业思维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T型能力结构的构建路径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纵向深挖----入门阶段选择一个核心技能（如短视频制作或数据分析）深入打磨，建立"可被发现的专长"。再横向拓展----在专长基础上逐步学习其他维度知识。最后整合提升----将各维度能力整合为系统化的运营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新媒体五大特征（数字化、交互性、即时性、个性化、融合性）构成运营基础约束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运营包含内容层、用户层、商业层三个层次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NMOM-CAPS框架：C/A/P/S四维动态迭代闭环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T型能力结构：横向跨领域知识+纵向深度专长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行业需求年均增长25%+，职业前景广阔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新媒体的"五性"特征如何影响运营策略的设计？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NMOM-CAPS四维是否存在优先级关系？不同阶段如何分配资源？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"T型能力结构"对职业规划有何指导意义？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数字化要求内容可跨平台复用；交互性要求重视评论区互动；即时性要求快速响应热点和危机；个性化要求内容精准匹配用户兴趣；融合性要求掌握多形态创作能力。例如抖音运营需重点关注完播率（个性化特征），微信公众号需关注转发率（交互性特征）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CAPS四维不存在固定优先级，而是动态迭代闭环。启动期优先Content（内容质量是基础），成长期优先Audience（用户增长是核心），成熟期优先Platform（矩阵布局是关键），转型期优先Strategy（策略调整是驱动）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第3题答：先纵向深挖一个核心技能做到行业前20%，再横向拓展跨领域知识，最后整合为系统化运营管理能力。职业初期70%时间投入纵向，3-5年后逐步调整为50/50。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选择一个你关注的新媒体账号，用NMOM-CAPS四维框架分析其运营策略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识别该账号在每个维度的优势和不足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提出针对每个维度的优化建议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撰写一份500字的运营策略分析报告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严佩, 周宇. 基于OBE理论的《新媒体运营》课程改革实践研究[J]. 电子商务评论,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Kaplan A M, Haenlein M. Users of the world, unite![J]. Business Horizons, 2010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张馥郁. 基于岗位需求的新媒体运营课程建设研究[J]. 教育研究,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推荐关注：新榜（公众号）----行业数据和趋势分析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新媒体运营管理概论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