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用户体验与交互设计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掌握用户体验与交互设计的核心概念、理论框架与关键术语，理解其在数字文旅学科体系中的定位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能够运用用户体验与交互设计的理论工具分析实践问题，具备方案设计与评估的基本能力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 70 岁的游客在遵义会议纪念馆第一次戴上 VR 头盔。工作人员帮他调整了头带的松紧，告诉他"您不用按任何按钮，就坐在椅子上看就行"。10 分钟的体验中，老人只需要做一件事——转头看。体验结束后，老人说："不晕、不累、看懂了。"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这个看似简单的案例包含了沉浸式体验 UX 设计的核心原则：降低门槛（不需要任何操作技能）、舒适优先（坐姿、轻量头盔）、目标清晰（"看"即可）。好的 UX 设计让技术"隐形"——游客不需要"学怎么用 VR"，只需要"享受体验"。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与之形成对比的是某景区的 AR 导览——需要下载 APP、注册账号、扫码激活、选择语言、同意隐私政策...等游客终于看到 AR 内容时，已经在门口站了 5 分钟。糟糕的 UX 设计在体验开始前就毁了体验。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沉浸式体验追求"高科技"，但 UX 设计追求"低门槛"——这矛盾吗？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70 岁的老人能舒适使用 VR——这对文旅 VR 的"全年龄段"设计有什么启示？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"最好的交互是感觉不到交互"——这在技术上是可能的吗？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多感官设计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感官通道与沉浸感  |  9.1.2 多感官协同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情感设计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Don Norman 的情感三层次  |  9.2.2 情感曲线设计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无障碍设计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为什么无障碍设计重要  |  9.3.2 不同群体的设计策略  |  9.3.3 通用设计原则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用户旅程图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9.4.1 什么是用户旅程图  |  9.4.2 文旅 VR 体验的用户旅程  |  9.4.3 识别"痛点"与"爽点"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 多感官设计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多感官设计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9.1.1 感官通道与沉浸感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视觉。 最主要的感官通道——分辨率、帧率、视场角、色彩、光影。文旅场景对视觉要求高——风景的壮丽需要高分辨率和大视场角来呈现。
 听觉。 空间音频（Spatial Audio）——声音的方向和距离随头部转动而变化。在虚拟屯堡中，左边的铁匠铺传来打铁声、右边传来马嘶声——空间音频让虚拟世界"有方向"。环境音（Ambient Sound）——风声、水流声、鸟鸣，填充"听觉背景"，消除"死寂感"。
 触觉。 VR 手柄的振动反馈是基础触觉。进阶：触觉手套（感受物体的质地）、力反馈背心（感受冲击）、温度模拟（热源附近的温暖感）。文旅体验中触觉尚处于早期——大多数体验仍以视觉和听觉为主。
 嗅觉与味觉。 极少在文旅沉浸式体验中应用。技术不成熟（气味残留、切换慢）、个体差异大（同一气味不同人感受不同）。少数高端体验尝试了"负氧离子模拟"（黄果树的水雾清新感）。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视觉。 最主要的感官通道——分辨率、帧率、视场角、色彩、光影。文旅场景对视觉要求高——风景的壮丽需要高分辨率和大视场角来呈现。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听觉。 空间音频（Spatial Audio）——声音的方向和距离随头部转动而变化。在虚拟屯堡中，左边的铁匠铺传来打铁声、右边传来马嘶声——空间音频让虚拟世界"有方向"。环境音（Ambient Sound）——风声、水流声、鸟鸣，填充"听觉背景"，消除"死寂感"。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触觉。 VR 手柄的振动反馈是基础触觉。进阶：触觉手套（感受物体的质地）、力反馈背心（感受冲击）、温度模拟（热源附近的温暖感）。文旅体验中触觉尚处于早期——大多数体验仍以视觉和听觉为主。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嗅觉与味觉。 极少在文旅沉浸式体验中应用。技术不成熟（气味残留、切换慢）、个体差异大（同一气味不同人感受不同）。少数高端体验尝试了"负氧离子模拟"（黄果树的水雾清新感）。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多感官设计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9.1.2 多感官协同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感官一致。 视觉看到瀑布倾泻 + 听觉听到轰鸣 + 触觉感受到水雾——三种感官传递一致的信息，强化"我在瀑布前"的临场感。感官冲突是沉浸感的最大杀手——看到火焰但感受不到热度（视觉-触觉冲突）、听到左边有声音但转头看不到任何东西（听觉-视觉冲突）。
 感官节奏。 不是所有感官时刻都在高强度输出——文旅体验应该有"感官高潮"和"感官休息"的节奏交替。持续的高强度多感官刺激导致疲劳——"休息"时段（安静的自然场景、舒缓的音乐）让游客"充电"，准备迎接下一个"高潮"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感官一致。 视觉看到瀑布倾泻 + 听觉听到轰鸣 + 触觉感受到水雾——三种感官传递一致的信息，强化"我在瀑布前"的临场感。感官冲突是沉浸感的最大杀手——看到火焰但感受不到热度（视觉-触觉冲突）、听到左边有声音但转头看不到任何东西（听觉-视觉冲突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感官节奏。 不是所有感官时刻都在高强度输出——文旅体验应该有"感官高潮"和"感官休息"的节奏交替。持续的高强度多感官刺激导致疲劳——"休息"时段（安静的自然场景、舒缓的音乐）让游客"充电"，准备迎接下一个"高潮"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 多感官设计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感官通道与沉浸感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视觉。 最主要的感官通道——分辨率、帧率、视场角、色彩、光影。文旅场景对视觉要求高——风景的壮丽需要高分辨率和大视场角来呈现。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9.1.2 多感官协同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感官一致。 视觉看到瀑布倾泻 + 听觉听到轰鸣 + 触觉感受到水雾——三种感官传递一致的信息，强化"我在瀑布前"的临场感。感官冲突是沉浸感的最大杀手——看到火焰但感受不到热度（视觉-触觉冲突）、听到左边有声音但转头看不到任何东西（听觉-视觉冲突）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 情感设计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情感设计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9.2.1 Don Norman 的情感三层次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本能层。 第一印象——外观、声音、手感。VR 头盔的设计是否酷炫？打开体验的第一眼是否震撼？本能层决定"我愿不愿意开始这个体验"。
 行为层。 使用过程中的感受——操作是否流畅？反馈是否即时？是否容易上手？行为层决定"我能不能顺利地完成这个体验"。
 反思层。 体验后的思考——"这个体验让我学到了什么？""它让我感受到了什么？""我会向别人推荐吗？"反思层决定"这个体验对我有没有意义"。
 文旅体验的三层次设计。 本能层——震撼的开场（如 VR 中"突然站在黄果树瀑布前"）。行为层——流畅的交互、清晰的引导、"不费脑"的体验。反思层——体验后的文化理解（"我现在理解屯堡人的坚韧了"）、情感共鸣（"我为那段历史感动"）、社交分享（"我要告诉朋友这个体验"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本能层。 第一印象——外观、声音、手感。VR 头盔的设计是否酷炫？打开体验的第一眼是否震撼？本能层决定"我愿不愿意开始这个体验"。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行为层。 使用过程中的感受——操作是否流畅？反馈是否即时？是否容易上手？行为层决定"我能不能顺利地完成这个体验"。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反思层。 体验后的思考——"这个体验让我学到了什么？""它让我感受到了什么？""我会向别人推荐吗？"反思层决定"这个体验对我有没有意义"。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文旅体验的三层次设计。 本能层——震撼的开场（如 VR 中"突然站在黄果树瀑布前"）。行为层——流畅的交互、清晰的引导、"不费脑"的体验。反思层——体验后的文化理解（"我现在理解屯堡人的坚韧了"）、情感共鸣（"我为那段历史感动"）、社交分享（"我要告诉朋友这个体验"）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情感设计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9.2.2 情感曲线设计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体验的情感节奏。 沉浸式体验应该有"起承转合"的情感曲线——不是全程"高潮"，而是有铺垫、有冲突、有升华。天龙屯堡 VR 体验的情感曲线：好奇（"这是什么地方？"）→ 惊叹（"好壮观！"）→ 紧张（"敌军来了！"）→ 感动（"我们守住了"）→ 反思（"和平来之不易"）。
 情感"钩子"。 体验开头设置一个情感"钩子"——让游客在 30 秒内产生"我想继续"的冲动。可以是一个悬念（"你是谁？为什么在这里？"）、一个美景（突然站在大瀑布前）、一个互动（有人向你招手）。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体验的情感节奏。 沉浸式体验应该有"起承转合"的情感曲线——不是全程"高潮"，而是有铺垫、有冲突、有升华。天龙屯堡 VR 体验的情感曲线：好奇（"这是什么地方？"）→ 惊叹（"好壮观！"）→ 紧张（"敌军来了！"）→ 感动（"我们守住了"）→ 反思（"和平来之不易"）。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情感"钩子"。 体验开头设置一个情感"钩子"——让游客在 30 秒内产生"我想继续"的冲动。可以是一个悬念（"你是谁？为什么在这里？"）、一个美景（突然站在大瀑布前）、一个互动（有人向你招手）。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 情感设计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Don Norman 的情感三层次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本能层。 第一印象——外观、声音、手感。VR 头盔的设计是否酷炫？打开体验的第一眼是否震撼？本能层决定"我愿不愿意开始这个体验"。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9.2.2 情感曲线设计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体验的情感节奏。 沉浸式体验应该有"起承转合"的情感曲线——不是全程"高潮"，而是有铺垫、有冲突、有升华。天龙屯堡 VR 体验的情感曲线：好奇（"这是什么地方？"）→ 惊叹（"好壮观！"）→ 紧张（"敌军来了！"）→ 感动（"我们守住了"）→ 反思（"和平来之不易"）。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 无障碍设计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无障碍设计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9.3.1 为什么无障碍设计重要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文旅体验的"全年龄段"要求。 文旅体验的用户群体远宽于游戏——从 8 岁儿童到 80 岁老人。如果体验只有年轻人能享受，它就不是好的文旅产品。贵州正在推进"全龄友好型旅游"——沉浸式体验的无障碍设计是其中一环。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文旅体验的"全年龄段"要求。 文旅体验的用户群体远宽于游戏——从 8 岁儿童到 80 岁老人。如果体验只有年轻人能享受，它就不是好的文旅产品。贵州正在推进"全龄友好型旅游"——沉浸式体验的无障碍设计是其中一环。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无障碍设计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9.3.2 不同群体的设计策略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老年人。 操作简化——减少手柄按键、支持语音交互、提供"自动模式"（系统自动移动，老人只需观看）。坐姿模式——长时间站立对老人不友好，支持坐姿体验。大字体——UI 文字和图标放大。降低运动强度——避免快速移动和旋转，减少眩晕风险。
 儿童。 身高适配——VR 场景的默认视角高度适配儿童身高（否则孩子看到的是"大人的视角"）。操作简化——儿童手小，手柄操作需要更简单的设计。内容适宜——避免恐怖、暴力、过度刺激的内容。家长控制——体验时长限制、内容分级。
 残障人士。 视障——增强音频描述、提供触觉引导。听障——提供字幕和视觉提示。行动障碍——完全坐姿体验、单手操作支持。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老年人。 操作简化——减少手柄按键、支持语音交互、提供"自动模式"（系统自动移动，老人只需观看）。坐姿模式——长时间站立对老人不友好，支持坐姿体验。大字体——UI 文字和图标放大。降低运动强度——避免快速移动和旋转，减少眩晕风险。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儿童。 身高适配——VR 场景的默认视角高度适配儿童身高（否则孩子看到的是"大人的视角"）。操作简化——儿童手小，手柄操作需要更简单的设计。内容适宜——避免恐怖、暴力、过度刺激的内容。家长控制——体验时长限制、内容分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残障人士。 视障——增强音频描述、提供触觉引导。听障——提供字幕和视觉提示。行动障碍——完全坐姿体验、单手操作支持。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无障碍设计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9.3.3 通用设计原则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公平使用。 设计对不同能力水平的人都有用、都有吸引力——不是"正常人用这个，残障人士用那个（特殊版本）"，而是"所有人都能用同一个"。
 容错设计。 误操作不会导致严重后果——"按错按钮"不会退出体验或丢失进度。提供"撤销"和"返回"功能。
 低体力消耗。 体验不需要持续的高强度体力——可以坐着完成、可以随时暂停休息。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公平使用。 设计对不同能力水平的人都有用、都有吸引力——不是"正常人用这个，残障人士用那个（特殊版本）"，而是"所有人都能用同一个"。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容错设计。 误操作不会导致严重后果——"按错按钮"不会退出体验或丢失进度。提供"撤销"和"返回"功能。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低体力消耗。 体验不需要持续的高强度体力——可以坐着完成、可以随时暂停休息。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 无障碍设计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为什么无障碍设计重要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文旅体验的"全年龄段"要求。 文旅体验的用户群体远宽于游戏——从 8 岁儿童到 80 岁老人。如果体验只有年轻人能享受，它就不是好的文旅产品。贵州正在推进"全龄友好型旅游"——沉浸式体验的无障碍设计是其中一环。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9.3.2 不同群体的设计策略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老年人。 操作简化——减少手柄按键、支持语音交互、提供"自动模式"（系统自动移动，老人只需观看）。坐姿模式——长时间站立对老人不友好，支持坐姿体验。大字体——UI 文字和图标放大。降低运动强度——避免快速移动和旋转，减少眩晕风险。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9.3.3 通用设计原则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公平使用。 设计对不同能力水平的人都有用、都有吸引力——不是"正常人用这个，残障人士用那个（特殊版本）"，而是"所有人都能用同一个"。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 用户旅程图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用户旅程图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9.4.1 什么是用户旅程图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全流程体验可视化。 用户旅程图（User Journey Map）将体验者在整个体验过程中的行为、想法和情感可视化——从"听说这个体验"到"体验结束后分享"。不是只关注"体验中的几分钟"，而是关注"端到端的完整旅程"。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全流程体验可视化。 用户旅程图（User Journey Map）将体验者在整个体验过程中的行为、想法和情感可视化——从"听说这个体验"到"体验结束后分享"。不是只关注"体验中的几分钟"，而是关注"端到端的完整旅程"。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用户旅程图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9.4.2 文旅 VR 体验的用户旅程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阶段 1：了解与决策。 在哪里看到这个体验？（社交媒体/现场海报/朋友推荐）→ 决定是否体验？（价格？排队时间？评价？）→ 购票/预约。
 阶段 2：等待与准备。 排队等待（等待环境是否舒适？有没有预告内容？）→ 工作人员引导（介绍是否清晰？态度是否友好？）→ 设备佩戴（头盔是否舒适？需要帮助吗？）。
 阶段 3：核心体验。 开场（第一眼是否震撼？）→ 过程中（操作是否流畅？有没有困惑？情感最强/最弱的时刻？）→ 结尾（是否意犹未尽？有没有明确的结束信号？）。
 阶段 4：体验后。 脱下设备（是否头晕？脖子酸吗？）→ 分享（有没有可分享的内容？数字纪念品？）→ 后续行动（是否会去真实的景区？会不会推荐给朋友？）。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阶段 1：了解与决策。 在哪里看到这个体验？（社交媒体/现场海报/朋友推荐）→ 决定是否体验？（价格？排队时间？评价？）→ 购票/预约。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阶段 2：等待与准备。 排队等待（等待环境是否舒适？有没有预告内容？）→ 工作人员引导（介绍是否清晰？态度是否友好？）→ 设备佩戴（头盔是否舒适？需要帮助吗？）。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阶段 3：核心体验。 开场（第一眼是否震撼？）→ 过程中（操作是否流畅？有没有困惑？情感最强/最弱的时刻？）→ 结尾（是否意犹未尽？有没有明确的结束信号？）。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阶段 4：体验后。 脱下设备（是否头晕？脖子酸吗？）→ 分享（有没有可分享的内容？数字纪念品？）→ 后续行动（是否会去真实的景区？会不会推荐给朋友？）。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用户旅程图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9.4.3 识别"痛点"与"爽点"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痛点。 体验中让用户感到沮丧、困惑、不适的环节——排队太久、设备不舒适、操作太复杂、不知道该做什么。痛点是体验优化的优先目标——解决一个痛点比增加一个"爽点"对体验的提升更大。
 爽点。 体验中让用户感到惊喜、满足、感动的时刻——第一眼的震撼、完成任务的成就感、情感共鸣的瞬间。爽点是体验的记忆锚点——"我会记住那个瞬间"。
 ---
 沉浸式体验的 UX 设计遵循"技术服务于人"的原则——最好的交互是让用户"感觉不到交互的存在"。多感官设计通过视觉、听觉、触觉的协同和节奏交替创造沉浸感。情感设计通过本能、行为、反思三个层次让体验"有意义"。
 无障碍设计让沉浸式体验惠及所有人群——老年人、儿童、残障人士不应该是"事后考虑"，而是"从设计之初就纳入"。用户旅程图将体验的全流程可视化，帮助识别痛点和爽点。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痛点。 体验中让用户感到沮丧、困惑、不适的环节——排队太久、设备不舒适、操作太复杂、不知道该做什么。痛点是体验优化的优先目标——解决一个痛点比增加一个"爽点"对体验的提升更大。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爽点。 体验中让用户感到惊喜、满足、感动的时刻——第一眼的震撼、完成任务的成就感、情感共鸣的瞬间。爽点是体验的记忆锚点——"我会记住那个瞬间"。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沉浸式体验的 UX 设计遵循"技术服务于人"的原则——最好的交互是让用户"感觉不到交互的存在"。多感官设计通过视觉、听觉、触觉的协同和节奏交替创造沉浸感。情感设计通过本能、行为、反思三个层次让体验"有意义"。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无障碍设计让沉浸式体验惠及所有人群——老年人、儿童、残障人士不应该是"事后考虑"，而是"从设计之初就纳入"。用户旅程图将体验的全流程可视化，帮助识别痛点和爽点。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 用户旅程图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9.4.1 什么是用户旅程图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全流程体验可视化。 用户旅程图（User Journey Map）将体验者在整个体验过程中的行为、想法和情感可视化——从"听说这个体验"到"体验结束后分享"。不是只关注"体验中的几分钟"，而是关注"端到端的完整旅程"。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9.4.2 文旅 VR 体验的用户旅程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阶段 1：了解与决策。 在哪里看到这个体验？（社交媒体/现场海报/朋友推荐）→ 决定是否体验？（价格？排队时间？评价？）→ 购票/预约。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9.4.3 识别"痛点"与"爽点"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痛点。 体验中让用户感到沮丧、困惑、不适的环节——排队太久、设备不舒适、操作太复杂、不知道该做什么。痛点是体验优化的优先目标——解决一个痛点比增加一个"爽点"对体验的提升更大。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感官通道与沉浸感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9.1.2 多感官协同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Don Norman 的情感三层次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9.2.2 情感曲线设计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为什么无障碍设计重要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9.3.2 不同群体的设计策略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9.3.3 通用设计原则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9.4.1 什么是用户旅程图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9.4.2 文旅 VR 体验的用户旅程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9.4.3 识别"痛点"与"爽点"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9-1：Don Norman 情感三层次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层次 | 关注 | 文旅体验应用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本能层 | 外观、第一印象 | 震撼的开场画面、精美的虚拟场景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行为层 | 使用流畅度 | 自然的手势交互、即时反馈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反思层 | 意义和记忆 | 文化理解、情感共鸣、社交分享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9-2：无障碍设计策略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群体 | 核心挑战 | 设计策略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老年人 | 操作复杂、体力不足 | 自动模式、坐姿、简化操作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儿童 | 身高不适、注意力短 | 身高适配、短时长、趣味优先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视障者 | 视觉信息获取困难 | 增强音频、触觉引导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听障者 | 听觉信息获取困难 | 字幕、视觉提示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行动障碍者 | 站立和移动困难 | 完全坐姿、单手操作 |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沉浸式体验的 UX 设计遵循"技术服务于人"的原则——最好的交互是让用户"感觉不到交互的存在"。多感官设计通过视觉、听觉、触觉的协同和节奏交替创造沉浸感。情感设计通过本能、行为、反思三个层次让体验"有意义"。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无障碍设计让沉浸式体验惠及所有人群——老年人、儿童、残障人士不应该是"事后考虑"，而是"从设计之初就纳入"。用户旅程图将体验的全流程可视化，帮助识别痛点和爽点。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 完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文旅元宇宙 - 第9章 用户体验与交互设计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