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沉浸式叙事设计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掌握沉浸式叙事设计的核心概念、理论框架与关键术语，理解其在数字文旅学科体系中的定位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能够运用沉浸式叙事设计的理论工具分析实践问题，具备方案设计与评估的基本能力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teamLab 的"无界美术馆"之所以让 5 岁孩子沉浸 40 分钟，不只是因为投影技术——更重要的是叙事设计。展厅没有文字说明、没有语音导览，但有一条隐形的叙事线：从"花之森林"到"水晶宇宙"到"运动森林"，空间序列本身就是"从微观生命到浩瀚宇宙"的故事。每个展厅是一个"章节"，展厅之间的通道是"翻页"。参观者不觉得在"读"故事，但确实在"经历"故事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相比之下，很多景区的 VR 体验"技术一流、叙事三流"——戴上头盔看到精美的 3D 场景，但没有故事线、没有角色、没有情感起伏。游客 5 分钟后就觉得"看完了"——不是因为技术不好，而是因为叙事缺失。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叙事是沉浸式体验的灵魂——不是把游客"扔进"一个场景，而是"带游客经历"一段旅程。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空间叙事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什么是空间叙事  |  8.1.2 空间叙事的设计方法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交互叙事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交互叙事的设计原则  |  8.2.2 角色交互设计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分支叙事与多重结局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分支结构类型  |  8.3.2 文旅场景中的分支设计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叙事工具与流程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叙事设计文档  |  8.4.2 叙事原型与测试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空间叙事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空间叙事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8.1.1 什么是空间叙事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叙事从"时间线"变为"空间线"。 传统叙事（小说、电影）是时间性的——读者/观众沿着时间轴从头到尾经历故事。空间叙事是空间性的——故事片段分布在不同的物理或虚拟空间中，体验者通过移动来"阅读"故事。走进一个空间 = 翻到故事的一个章节。
 文旅元宇宙中的空间叙事。 虚拟屯堡的叙事设计：入口广场（"欢迎来到 1600 年的屯堡"——故事开头）→ 练兵场（"士兵正在操练，你被邀请加入"——故事发展）→ 衙署（"土司正在审理案件，你被要求作证"——故事高潮）→ 城墙（"俯瞰屯堡全貌，回顾这一天"——故事结尾）。四个空间 = 故事的起承转合。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叙事从"时间线"变为"空间线"。 传统叙事（小说、电影）是时间性的——读者/观众沿着时间轴从头到尾经历故事。空间叙事是空间性的——故事片段分布在不同的物理或虚拟空间中，体验者通过移动来"阅读"故事。走进一个空间 = 翻到故事的一个章节。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文旅元宇宙中的空间叙事。 虚拟屯堡的叙事设计：入口广场（"欢迎来到 1600 年的屯堡"——故事开头）→ 练兵场（"士兵正在操练，你被邀请加入"——故事发展）→ 衙署（"土司正在审理案件，你被要求作证"——故事高潮）→ 城墙（"俯瞰屯堡全貌，回顾这一天"——故事结尾）。四个空间 = 故事的起承转合。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空间叙事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8.1.2 空间叙事的设计方法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叙事动线。 设计体验者在空间中的自然流动路径，确保叙事片段的体验顺序符合故事逻辑。避免"迷路"导致叙事碎片化。方法：通过空间视觉引导（光、声音、标识）暗示行进方向；设置"关键通道"串联叙事节点。
 空间氛围。 每个叙事空间有不同的情感基调——紧张（阴暗、狭窄）、温暖（明亮、开阔）、神秘（朦胧、回音）。光影、色彩、音效、空间尺度共同营造氛围，传递情绪。
 "发现"而非"被告知"。 空间叙事中，信息不是"灌输"给体验者的，而是"隐藏"在空间中等待被发现。一本摊开的日记在桌上、一封未寄出的信在抽屉里——体验者通过探索"发现"故事，参与感远超被动接收。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叙事动线。 设计体验者在空间中的自然流动路径，确保叙事片段的体验顺序符合故事逻辑。避免"迷路"导致叙事碎片化。方法：通过空间视觉引导（光、声音、标识）暗示行进方向；设置"关键通道"串联叙事节点。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空间氛围。 每个叙事空间有不同的情感基调——紧张（阴暗、狭窄）、温暖（明亮、开阔）、神秘（朦胧、回音）。光影、色彩、音效、空间尺度共同营造氛围，传递情绪。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"发现"而非"被告知"。 空间叙事中，信息不是"灌输"给体验者的，而是"隐藏"在空间中等待被发现。一本摊开的日记在桌上、一封未寄出的信在抽屉里——体验者通过探索"发现"故事，参与感远超被动接收。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 空间叙事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什么是空间叙事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叙事从"时间线"变为"空间线"。 传统叙事（小说、电影）是时间性的——读者/观众沿着时间轴从头到尾经历故事。空间叙事是空间性的——故事片段分布在不同的物理或虚拟空间中，体验者通过移动来"阅读"故事。走进一个空间 = 翻到故事的一个章节。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空间叙事的设计方法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叙事动线。 设计体验者在空间中的自然流动路径，确保叙事片段的体验顺序符合故事逻辑。避免"迷路"导致叙事碎片化。方法：通过空间视觉引导（光、声音、标识）暗示行进方向；设置"关键通道"串联叙事节点。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交互叙事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交互叙事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8.2.1 交互叙事的设计原则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"选择有后果"。 交互叙事的核心是体验者的选择影响故事发展。如果选择没有后果（"你选 A 还是 B？都一样"），交互就失去了意义。设计不同选择导向不同的叙事分支——选 A 路线遇到商人、选 B 路线遇到士兵，后续情节不同。
 "有限分支"策略。 完全自由的分支叙事会导致"组合爆炸"——10 个二元选择 = 1024 种结局，内容制作量不可行。"有限分支"策略：关键节点分叉（2-3 个重要选择点决定大方向）、支线汇合（不同路径在关键情节点汇合）、隐藏主线（大部分选择是"风味差异"而非"路线差异"）。
 "蝴蝶效应"的克制。 游戏中常见"蝴蝶效应"叙事——一个微小选择导致巨大后果（重玩价值高）。文旅体验中应适度克制——游客通常只体验一次，过于复杂的后果系统会让游客困惑。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"选择有后果"。 交互叙事的核心是体验者的选择影响故事发展。如果选择没有后果（"你选 A 还是 B？都一样"），交互就失去了意义。设计不同选择导向不同的叙事分支——选 A 路线遇到商人、选 B 路线遇到士兵，后续情节不同。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"有限分支"策略。 完全自由的分支叙事会导致"组合爆炸"——10 个二元选择 = 1024 种结局，内容制作量不可行。"有限分支"策略：关键节点分叉（2-3 个重要选择点决定大方向）、支线汇合（不同路径在关键情节点汇合）、隐藏主线（大部分选择是"风味差异"而非"路线差异"）。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"蝴蝶效应"的克制。 游戏中常见"蝴蝶效应"叙事——一个微小选择导致巨大后果（重玩价值高）。文旅体验中应适度克制——游客通常只体验一次，过于复杂的后果系统会让游客困惑。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交互叙事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8.2.2 角色交互设计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NPC 作为叙事载体。 非玩家角色（NPC）是沉浸式叙事中信息传递的主要渠道——不是"弹出一个文字框告诉你历史"，而是"一个虚拟的屯堡老兵对你讲述他的经历"。NPC 让信息传递"人格化"——更容易共情和记忆。
 AI 驱动的 NPC。 传统 NPC 按脚本说话——无论游客问什么，回答都一样。大语言模型驱动的 NPC 可以自由对话——游客问"你见过徐霞客吗？"，NPC 根据历史知识库生成自然回答。AI NPC 让沉浸式叙事从"看表演"升级为"参与对话"。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NPC 作为叙事载体。 非玩家角色（NPC）是沉浸式叙事中信息传递的主要渠道——不是"弹出一个文字框告诉你历史"，而是"一个虚拟的屯堡老兵对你讲述他的经历"。NPC 让信息传递"人格化"——更容易共情和记忆。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驱动的 NPC。 传统 NPC 按脚本说话——无论游客问什么，回答都一样。大语言模型驱动的 NPC 可以自由对话——游客问"你见过徐霞客吗？"，NPC 根据历史知识库生成自然回答。AI NPC 让沉浸式叙事从"看表演"升级为"参与对话"。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8.2 交互叙事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交互叙事的设计原则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"选择有后果"。 交互叙事的核心是体验者的选择影响故事发展。如果选择没有后果（"你选 A 还是 B？都一样"），交互就失去了意义。设计不同选择导向不同的叙事分支——选 A 路线遇到商人、选 B 路线遇到士兵，后续情节不同。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角色交互设计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NPC 作为叙事载体。 非玩家角色（NPC）是沉浸式叙事中信息传递的主要渠道——不是"弹出一个文字框告诉你历史"，而是"一个虚拟的屯堡老兵对你讲述他的经历"。NPC 让信息传递"人格化"——更容易共情和记忆。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分支叙事与多重结局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分支叙事与多重结局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8.3.1 分支结构类型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分支-汇合结构。 多条路径在某些节点分叉、在另一些节点汇合。例如：游客在屯堡中可以选择"跟商人学做生意"或"跟士兵学武艺"，两条路径在"傍晚的庆功宴"汇合——不同路径获得不同信息和技能，但最终都到达同一个情节点。
 平行故事结构。 多个角色的故事线平行推进，游客可以切换视角。例如：同一场屯堡攻防战中，体验士兵视角（在前线战斗）、平民视角（在后方避难）、指挥官视角（在塔楼指挥）。多次体验可以看到故事的不同侧面。
 多重结局结构。 体验者的关键选择决定不同的结局。例如：在屯堡危机中，选择"坚守"→ 屯堡幸存但损失惨重（悲壮结局）、选择"谈判"→ 屯堡妥协但保留实力（务实结局）。多重结局增加重玩价值。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分支-汇合结构。 多条路径在某些节点分叉、在另一些节点汇合。例如：游客在屯堡中可以选择"跟商人学做生意"或"跟士兵学武艺"，两条路径在"傍晚的庆功宴"汇合——不同路径获得不同信息和技能，但最终都到达同一个情节点。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平行故事结构。 多个角色的故事线平行推进，游客可以切换视角。例如：同一场屯堡攻防战中，体验士兵视角（在前线战斗）、平民视角（在后方避难）、指挥官视角（在塔楼指挥）。多次体验可以看到故事的不同侧面。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多重结局结构。 体验者的关键选择决定不同的结局。例如：在屯堡危机中，选择"坚守"→ 屯堡幸存但损失惨重（悲壮结局）、选择"谈判"→ 屯堡妥协但保留实力（务实结局）。多重结局增加重玩价值。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分支叙事与多重结局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8.3.2 文旅场景中的分支设计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"教育目标"约束。 文旅体验有明确的教育目标（让游客了解屯堡历史），分支设计不能偏离这个目标——无论游客选哪条路，最终都应该获得对屯堡历史的基本理解。与纯娱乐体验不同，文旅体验的叙事"自由度"受到教育目标的约束。
 "文化真实性"约束。 分支叙事不能出现"不符合历史"的情节——"如果屯堡士兵使用 AK-47，结局会不同"——这很有趣，但在文旅体验中不可接受。分支叙事必须在历史和文化真实性的框架内展开。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"教育目标"约束。 文旅体验有明确的教育目标（让游客了解屯堡历史），分支设计不能偏离这个目标——无论游客选哪条路，最终都应该获得对屯堡历史的基本理解。与纯娱乐体验不同，文旅体验的叙事"自由度"受到教育目标的约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"文化真实性"约束。 分支叙事不能出现"不符合历史"的情节——"如果屯堡士兵使用 AK-47，结局会不同"——这很有趣，但在文旅体验中不可接受。分支叙事必须在历史和文化真实性的框架内展开。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 分支叙事与多重结局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分支结构类型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分支-汇合结构。 多条路径在某些节点分叉、在另一些节点汇合。例如：游客在屯堡中可以选择"跟商人学做生意"或"跟士兵学武艺"，两条路径在"傍晚的庆功宴"汇合——不同路径获得不同信息和技能，但最终都到达同一个情节点。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文旅场景中的分支设计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"教育目标"约束。 文旅体验有明确的教育目标（让游客了解屯堡历史），分支设计不能偏离这个目标——无论游客选哪条路，最终都应该获得对屯堡历史的基本理解。与纯娱乐体验不同，文旅体验的叙事"自由度"受到教育目标的约束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叙事工具与流程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叙事工具与流程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8.4.1 叙事设计文档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故事大纲。 一句话概括故事核心 + 三幕式结构（开端-发展-结局）+ 关键情节点。
 角色设定表。 每个 NPC 的名称、身份、性格、外貌、在故事中的作用、核心台词。
 空间-叙事映射表。 每个空间对应哪个叙事片段、空间氛围（光影/色彩/音效）、体验者在该空间的行为和可获得的信息。
 分支流程图。 可视化的分支结构——从哪里分叉、几条路径、在哪里汇合、不同路径的体验差异。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故事大纲。 一句话概括故事核心 + 三幕式结构（开端-发展-结局）+ 关键情节点。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角色设定表。 每个 NPC 的名称、身份、性格、外貌、在故事中的作用、核心台词。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空间-叙事映射表。 每个空间对应哪个叙事片段、空间氛围（光影/色彩/音效）、体验者在该空间的行为和可获得的信息。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分支流程图。 可视化的分支结构——从哪里分叉、几条路径、在哪里汇合、不同路径的体验差异。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叙事工具与流程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8.4.2 叙事原型与测试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纸质原型。 在投入 3D 制作之前，先用文字或卡片推演叙事流程——写一段故事让同事阅读、画出分支流程图让测试者"走"一遍。纸质原型成本极低，可以发现 80% 的叙事问题。
 用户测试。 邀请 5-8 名目标用户试玩原型或早期版本，观察：他们理解故事了吗？在哪个节点困惑了？情感在哪个节点最强/最弱？体验结束后他们记住了什么？
 ---
 叙事是沉浸式体验的灵魂——好的技术 + 差的叙事 = 差的体验。空间叙事让体验者通过"走"来"读"故事，交互叙事让体验者的选择影响故事发展，分支叙事创造多重体验可能性。
 文旅元宇宙的叙事设计有特殊约束——教育目标和文化真实性为叙事自由度设定了边界。叙事设计不是"天马行空的创意"，而是"在约束条件下的创意"。
 AI 驱动的 NPC 将沉浸式叙事从"看表演"升级为"参与对话"——这是大语言模型在文旅元宇宙中最有前景的应用方向。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纸质原型。 在投入 3D 制作之前，先用文字或卡片推演叙事流程——写一段故事让同事阅读、画出分支流程图让测试者"走"一遍。纸质原型成本极低，可以发现 80% 的叙事问题。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用户测试。 邀请 5-8 名目标用户试玩原型或早期版本，观察：他们理解故事了吗？在哪个节点困惑了？情感在哪个节点最强/最弱？体验结束后他们记住了什么？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叙事是沉浸式体验的灵魂——好的技术 + 差的叙事 = 差的体验。空间叙事让体验者通过"走"来"读"故事，交互叙事让体验者的选择影响故事发展，分支叙事创造多重体验可能性。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文旅元宇宙的叙事设计有特殊约束——教育目标和文化真实性为叙事自由度设定了边界。叙事设计不是"天马行空的创意"，而是"在约束条件下的创意"。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驱动的 NPC 将沉浸式叙事从"看表演"升级为"参与对话"——这是大语言模型在文旅元宇宙中最有前景的应用方向。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8.4 叙事工具与流程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叙事设计文档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故事大纲。 一句话概括故事核心 + 三幕式结构（开端-发展-结局）+ 关键情节点。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叙事原型与测试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纸质原型。 在投入 3D 制作之前，先用文字或卡片推演叙事流程——写一段故事让同事阅读、画出分支流程图让测试者"走"一遍。纸质原型成本极低，可以发现 80% 的叙事问题。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8.1.1 什么是空间叙事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8.1.2 空间叙事的设计方法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8.2.1 交互叙事的设计原则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8.2.2 角色交互设计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8.3.1 分支结构类型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8.3.2 文旅场景中的分支设计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8.4.1 叙事设计文档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8.4.2 叙事原型与测试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8-1：叙事设计方法对比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方法 | 核心 | 优势 | 挑战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空间叙事 | 通过空间移动展开故事 | 自然、无需文字 | 需要精心设计动线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交互叙事 | 体验者选择影响故事 | 参与感强、重玩价值 | 内容制作量大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分支叙事 | 多条路径和结局 | 个性化体验 | 组合爆炸风险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8-2：叙事设计文档模板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故事大纲：一句话概括 + 三幕结构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角色设定表：NPC 名称/身份/性格/核心台词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空间-叙事映射表：空间 ↔ 叙事片段 ↔ 氛围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分支流程图：可视化分支结构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情感曲线图：体验全程的情感强度变化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叙事是沉浸式体验的灵魂——好的技术 + 差的叙事 = 差的体验。空间叙事让体验者通过"走"来"读"故事，交互叙事让体验者的选择影响故事发展，分支叙事创造多重体验可能性。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文旅元宇宙的叙事设计有特殊约束——教育目标和文化真实性为叙事自由度设定了边界。叙事设计不是"天马行空的创意"，而是"在约束条件下的创意"。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驱动的 NPC 将沉浸式叙事从"看表演"升级为"参与对话"——这是大语言模型在文旅元宇宙中最有前景的应用方向。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完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文旅元宇宙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文旅元宇宙 - 第8章 沉浸式叙事设计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