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区块链与文旅数字资产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掌握区块链与文旅数字资产的核心概念、理论框架与关键术语，理解其在数字文旅学科体系中的定位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能够运用区块链与文旅数字资产的理论工具分析实践问题，具备方案设计与评估的基本能力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 年，黄果树景区发行了首批数字藏品——"黄果树大瀑布·四季"系列，包含春、夏、秋、冬四款 3D 动态数字藏品，每款限量 5000 份，每份定价 29.9 元。藏品基于蚂蚁链发行，用户购买后获得唯一的数字所有权凭证，可以在蚂蚁链的"鲸探"平台展示、收藏或转赠。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发行当天，40000 份藏品在 5 分钟内售罄。购买者中 70% 是 18-35 岁的年轻用户，其中 40% 从未去过黄果树。半年后，平台追踪发现：购买数字藏品的用户中，18% 在 6 个月内实际到访了黄果树——转化率远高于传统广告（通常 &lt; 2%）。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案例揭示了数字藏品的独特价值：它不是传统的"纪念品"（买回家放着），而是一个"触点"——年轻用户因为购买了黄果树的数字藏品而关注黄果树，因为关注而产生了"去看看真的"的愿望。数字藏品成为连接"数字原住民"与"真实目的地"的桥梁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数字藏品 29.9 元一份，5 分钟售罄——这是"成功的文化传播"还是"景区圈钱"？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数字藏品的"唯一性"由区块链保证——但这种"唯一性"有意义吗？复制一张一模一样的图片不是很容易吗？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如果一个文化遗产的数字藏品被炒到天价，这是好事（价值发现）还是坏事（过度商业化）？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区块链基础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核心概念  |  7.1.2 公链与联盟链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数字藏品（NFT）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NFT 的本质  |  7.2.2 文旅数字藏品的设计  |  7.2.3 发行与运营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区块链的其他文旅应用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评论防伪  |  7.3.2 旅游供应链金融  |  7.3.3 数字身份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区块链基础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区块链基础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7.1.1 核心概念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分布式账本。 数据不由单一机构控制，而是分布在多个节点上，所有节点共同维护同一份账本。篡改单个节点的数据无效——必须同时篡改超过 51% 的节点才能改变账本（几乎不可能）。
 不可篡改。 数据以"区块"为单位组织，每个区块包含前一个区块的哈希值（数字指纹）——修改任何一个区块意味着需要重新计算后续所有区块的哈希值，计算量不可行。
 智能合约。 运行在区块链上的自动化程序——当预设条件满足时，合约自动执行。例如：游客入住酒店 → 系统确认 → 智能合约自动将房费从游客钱包转到酒店钱包。不需要人工对账、不需要中介平台。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分布式账本。 数据不由单一机构控制，而是分布在多个节点上，所有节点共同维护同一份账本。篡改单个节点的数据无效——必须同时篡改超过 51% 的节点才能改变账本（几乎不可能）。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不可篡改。 数据以"区块"为单位组织，每个区块包含前一个区块的哈希值（数字指纹）——修改任何一个区块意味着需要重新计算后续所有区块的哈希值，计算量不可行。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智能合约。 运行在区块链上的自动化程序——当预设条件满足时，合约自动执行。例如：游客入住酒店 → 系统确认 → 智能合约自动将房费从游客钱包转到酒店钱包。不需要人工对账、不需要中介平台。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区块链基础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7.1.2 公链与联盟链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公链。 完全开放、任何人可以参与的网络（如 Ethereum）。优势是去中心化程度最高、生态最丰富。劣势是交易速度慢、能源消耗大、合规性弱。
 联盟链。 由多个机构共同管理的许可式区块链（如蚂蚁链、FISCO BCOS）。优势是交易速度快、能耗低、合规性强。劣势是去中心化程度低。
 文旅行业的选择。 国内文旅项目首选联盟链——合规性好（符合监管要求）、交易速度快（适合高频交易场景）、能耗低（符合"双碳"目标）。蚂蚁链是国内文旅数字藏品的主流选择。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公链。 完全开放、任何人可以参与的网络（如 Ethereum）。优势是去中心化程度最高、生态最丰富。劣势是交易速度慢、能源消耗大、合规性弱。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联盟链。 由多个机构共同管理的许可式区块链（如蚂蚁链、FISCO BCOS）。优势是交易速度快、能耗低、合规性强。劣势是去中心化程度低。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文旅行业的选择。 国内文旅项目首选联盟链——合规性好（符合监管要求）、交易速度快（适合高频交易场景）、能耗低（符合"双碳"目标）。蚂蚁链是国内文旅数字藏品的主流选择。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区块链基础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核心概念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分布式账本。 数据不由单一机构控制，而是分布在多个节点上，所有节点共同维护同一份账本。篡改单个节点的数据无效——必须同时篡改超过 51% 的节点才能改变账本（几乎不可能）。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公链与联盟链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公链。 完全开放、任何人可以参与的网络（如 Ethereum）。优势是去中心化程度最高、生态最丰富。劣势是交易速度慢、能源消耗大、合规性弱。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数字藏品（NFT）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数字藏品（NFT）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7.2.1 NFT 的本质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不是图片。 NFT（Non-Fungible Token，非同质化代币）是区块链上的一个"数字所有权凭证"——它证明"你拥有这个数字资产的这个版本"。NFT 记录在区块链上，不可篡改、可追溯。图片本身可以被无限复制——但区块链上的"所有权记录"是唯一的。
 文旅数字藏品的价值。 稀缺性——限量发行创造收藏价值（"我是 5000 人之一"）。所有权——区块链上的不可篡改记录证明了"这是我的"。社交展示——在社交平台展示数字藏品，满足身份认同和社交需求。权益绑定——数字藏品可附带实际权益（如持有"黄果树四季·春"可享受一次门票 8 折）。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不是图片。 NFT（Non-Fungible Token，非同质化代币）是区块链上的一个"数字所有权凭证"——它证明"你拥有这个数字资产的这个版本"。NFT 记录在区块链上，不可篡改、可追溯。图片本身可以被无限复制——但区块链上的"所有权记录"是唯一的。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文旅数字藏品的价值。 稀缺性——限量发行创造收藏价值（"我是 5000 人之一"）。所有权——区块链上的不可篡改记录证明了"这是我的"。社交展示——在社交平台展示数字藏品，满足身份认同和社交需求。权益绑定——数字藏品可附带实际权益（如持有"黄果树四季·春"可享受一次门票 8 折）。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数字藏品（NFT）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7.2.2 文旅数字藏品的设计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题材选择。 标志性景观——黄果树瀑布、荔波小七孔、梵净山金顶的 3D 动态数字藏品。非遗技艺——苗族银饰、侗族大歌、水族马尾绣的数字演绎。历史时刻——遵义会议场景的数字艺术再现。虚拟建筑——天龙屯堡历史复原建筑的 3D 模型。
 稀缺性设计。 数量稀缺——限量 500-10000 份，明确标注"永不增发"。等级稀缺——普通版（5000 份）、稀有版（500 份）、传奇版（50 份），不同稀缺度定价不同。时间稀缺——限时发行（如仅国庆 7 天可购买），过期永不重发。
 权益设计。 收藏权益——数字展示、转赠、平台内二次交易（部分平台支持）。实用权益——门票优惠、VIP 通道、线下体验优先预约。社区权益——持有者专属社群、线下活动邀请、新品优先购买。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题材选择。 标志性景观——黄果树瀑布、荔波小七孔、梵净山金顶的 3D 动态数字藏品。非遗技艺——苗族银饰、侗族大歌、水族马尾绣的数字演绎。历史时刻——遵义会议场景的数字艺术再现。虚拟建筑——天龙屯堡历史复原建筑的 3D 模型。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稀缺性设计。 数量稀缺——限量 500-10000 份，明确标注"永不增发"。等级稀缺——普通版（5000 份）、稀有版（500 份）、传奇版（50 份），不同稀缺度定价不同。时间稀缺——限时发行（如仅国庆 7 天可购买），过期永不重发。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权益设计。 收藏权益——数字展示、转赠、平台内二次交易（部分平台支持）。实用权益——门票优惠、VIP 通道、线下体验优先预约。社区权益——持有者专属社群、线下活动邀请、新品优先购买。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数字藏品（NFT）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7.2.3 发行与运营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发行流程。 内容创作（3D 建模/数字艺术）→ 平台选择（蚂蚁链鲸探、腾讯幻核已关停、百度超级链等）→ 合规审核（内容审查、版权确认）→ 营销预热（社交媒体、社区宣发）→ 正式发行 → 售后运营（持有者社群、二次交易管理）。
 发行风险。 炒作风险——数字藏品被炒到天价，泡沫破裂后购买者损失惨重，景区声誉受损。版权风险——数字藏品基于的素材（照片、3D 模型）是否拥有完整版权？二次创作是否侵犯原作者权益？合规风险——数字藏品是否被认定为"金融产品"？是否允许二次交易？政策随时可能变化。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发行流程。 内容创作（3D 建模/数字艺术）→ 平台选择（蚂蚁链鲸探、腾讯幻核已关停、百度超级链等）→ 合规审核（内容审查、版权确认）→ 营销预热（社交媒体、社区宣发）→ 正式发行 → 售后运营（持有者社群、二次交易管理）。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发行风险。 炒作风险——数字藏品被炒到天价，泡沫破裂后购买者损失惨重，景区声誉受损。版权风险——数字藏品基于的素材（照片、3D 模型）是否拥有完整版权？二次创作是否侵犯原作者权益？合规风险——数字藏品是否被认定为"金融产品"？是否允许二次交易？政策随时可能变化。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数字藏品（NFT）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NFT 的本质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不是图片。 NFT（Non-Fungible Token，非同质化代币）是区块链上的一个"数字所有权凭证"——它证明"你拥有这个数字资产的这个版本"。NFT 记录在区块链上，不可篡改、可追溯。图片本身可以被无限复制——但区块链上的"所有权记录"是唯一的。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文旅数字藏品的设计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题材选择。 标志性景观——黄果树瀑布、荔波小七孔、梵净山金顶的 3D 动态数字藏品。非遗技艺——苗族银饰、侗族大歌、水族马尾绣的数字演绎。历史时刻——遵义会议场景的数字艺术再现。虚拟建筑——天龙屯堡历史复原建筑的 3D 模型。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发行与运营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发行流程。 内容创作（3D 建模/数字艺术）→ 平台选择（蚂蚁链鲸探、腾讯幻核已关停、百度超级链等）→ 合规审核（内容审查、版权确认）→ 营销预热（社交媒体、社区宣发）→ 正式发行 → 售后运营（持有者社群、二次交易管理）。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区块链的其他文旅应用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区块链的其他文旅应用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7.3.1 评论防伪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痛点。 OTA 平台的虚假评论泛滥——商家刷好评、竞争对手刷差评。区块链解决思路：评论数据上链，每条评论与真实的交易记录关联（必须有真实的消费才能评论），评论一旦写入不可删除或修改。增加了刷评论的难度和成本，提升了评论的可信度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痛点。 OTA 平台的虚假评论泛滥——商家刷好评、竞争对手刷差评。区块链解决思路：评论数据上链，每条评论与真实的交易记录关联（必须有真实的消费才能评论），评论一旦写入不可删除或修改。增加了刷评论的难度和成本，提升了评论的可信度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区块链的其他文旅应用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7.3.2 旅游供应链金融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痛点。 旅行社与酒店、景区之间的结算周期长、对账繁琐。智能合约解决思路：旅行社预订酒店 → 房费锁定在智能合约中 → 游客入住确认 → 智能合约自动将房费释放给酒店。整个流程透明、自动、不可抵赖。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痛点。 旅行社与酒店、景区之间的结算周期长、对账繁琐。智能合约解决思路：旅行社预订酒店 → 房费锁定在智能合约中 → 游客入住确认 → 智能合约自动将房费释放给酒店。整个流程透明、自动、不可抵赖。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区块链的其他文旅应用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7.3.3 数字身份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自我主权身份。 游客在多个平台拥有分散的身份信息。区块链构建统一、安全、由用户控制的数字身份——用户决定分享哪些信息给哪些平台。"一码游贵州"的"一码"概念与区块链数字身份高度契合。
 ---
 区块链为文旅行业提供了去中心化的信任机制。数字藏品（NFT）是目前最成熟的应用——黄果树四季系列的成功证明，数字藏品可以成为连接年轻用户与真实目的地的"触点"。数字藏品的核心不是"卖图片"，而是建立稀缺性、绑定实际权益、运营持有者社群。
 评论防伪、供应链金融、数字身份等场景展现了区块链在文旅行业更广泛的应用潜力。但区块链不是万能药——技术复杂度高、用户门槛高、合规风险大。评估区块链项目的基本标准：是否涉及多个互不信任的参与方？是否需要不可篡改的记录？中心化方案是否有不可接受的单点故障风险？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自我主权身份。 游客在多个平台拥有分散的身份信息。区块链构建统一、安全、由用户控制的数字身份——用户决定分享哪些信息给哪些平台。"一码游贵州"的"一码"概念与区块链数字身份高度契合。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为文旅行业提供了去中心化的信任机制。数字藏品（NFT）是目前最成熟的应用——黄果树四季系列的成功证明，数字藏品可以成为连接年轻用户与真实目的地的"触点"。数字藏品的核心不是"卖图片"，而是建立稀缺性、绑定实际权益、运营持有者社群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防伪、供应链金融、数字身份等场景展现了区块链在文旅行业更广泛的应用潜力。但区块链不是万能药——技术复杂度高、用户门槛高、合规风险大。评估区块链项目的基本标准：是否涉及多个互不信任的参与方？是否需要不可篡改的记录？中心化方案是否有不可接受的单点故障风险？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区块链的其他文旅应用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评论防伪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痛点。 OTA 平台的虚假评论泛滥——商家刷好评、竞争对手刷差评。区块链解决思路：评论数据上链，每条评论与真实的交易记录关联（必须有真实的消费才能评论），评论一旦写入不可删除或修改。增加了刷评论的难度和成本，提升了评论的可信度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旅游供应链金融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痛点。 旅行社与酒店、景区之间的结算周期长、对账繁琐。智能合约解决思路：旅行社预订酒店 → 房费锁定在智能合约中 → 游客入住确认 → 智能合约自动将房费释放给酒店。整个流程透明、自动、不可抵赖。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7.3.3 数字身份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自我主权身份。 游客在多个平台拥有分散的身份信息。区块链构建统一、安全、由用户控制的数字身份——用户决定分享哪些信息给哪些平台。"一码游贵州"的"一码"概念与区块链数字身份高度契合。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核心概念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公链与联盟链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NFT 的本质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文旅数字藏品的设计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发行与运营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评论防伪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旅游供应链金融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7.3.3 数字身份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7-1：文旅区块链应用场景评估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场景 | 是否需要区块链 | 理由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数字藏品 | ✅ 需要 | 唯一性和所有权需要不可篡改记录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评论防伪 | ✅ 需要 | 多方不信任（平台 vs 商家 vs 用户）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供应链金融 | ✅ 需要 | 多方参与、自动化结算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数字身份 | ✅ 需要 | 隐私保护 + 跨平台互认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景区票务 | ❌ 不需要 | 单一景区用数据库足够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7-2：数字藏品发行 Checklist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题材有文化价值和视觉吸引力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版权完整（素材来源合法、二次创作授权清晰）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稀缺性设计合理（稀缺度分级、明确"永不增发"）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权益明确（收藏权益 + 实用权益）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平台合规（选择持牌平台）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营销适度（避免炒作和诱导投机）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售后运营（社群维护、持续互动）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为文旅行业提供了去中心化的信任机制。数字藏品（NFT）是目前最成熟的应用——黄果树四季系列的成功证明，数字藏品可以成为连接年轻用户与真实目的地的"触点"。数字藏品的核心不是"卖图片"，而是建立稀缺性、绑定实际权益、运营持有者社群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防伪、供应链金融、数字身份等场景展现了区块链在文旅行业更广泛的应用潜力。但区块链不是万能药——技术复杂度高、用户门槛高、合规风险大。评估区块链项目的基本标准：是否涉及多个互不信任的参与方？是否需要不可篡改的记录？中心化方案是否有不可接受的单点故障风险？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完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第7章 区块链与文旅数字资产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