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数字孪生与文旅场景重建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掌握数字孪生与文旅场景重建的核心概念、理论框架与关键术语，理解其在数字文旅学科体系中的定位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能够运用数字孪生与文旅场景重建的理论工具分析实践问题，具备方案设计与评估的基本能力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年，海龙屯（贵州唯一的世界文化遗产）完成了全遗址数字孪生项目。技术团队采用"无人机倾斜摄影 + 地面激光扫描"的组合方案：无人机从空中拍摄数万张照片，通过摄影测量软件生成遗址的整体 3D 模型；地面激光扫描仪对关隘、城墙、衙署遗址进行毫米级精度的扫描。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果是一个精度达到厘米级的数字孪生体——可以在电脑上任意旋转、缩放、剖切，测量任何一面墙的高度和厚度，分析关隘之间的视线通廊和防御布局。学者在数字孪生体上发现了之前实地考察中忽略的细节——某段城墙的砌筑方式与其他段不同，可能建于不同年代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更重要的是，数字孪生体衍生出了公众体验产品——游客在 VR 中"进入"海龙屯的数字孪生，看到 400 年前播州杨氏土司的完整宫殿在遗址上"复原"；在 AR 中走到遗址现场，举起手机看到数字孪生的建筑叠加在废墟之上。数字孪生成为连接"学术保护"和"公众体验"的桥梁。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数字孪生是对现实的"精确复制"——但这个"精确"应该到什么程度？毫米级精度对文旅体验真的有必要吗？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数字孪生可以被无限复制和传播——这是否削弱了"去现场看真东西"的独特价值？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数字孪生记录的遗址信息是永久的——但遗址本身在持续风化和变化。数字孪生应该保存哪个"版本"的遗址？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数字孪生技术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6.1.1 数字孪生的五层架构  |  6.1.2 核心采集技术  |  6.1.3 点云到模型的处理流程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数字孪生的文旅应用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文化遗产保护  |  6.2.2 景区智慧管理  |  6.2.3 公众体验与传播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贵州实践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 数字孪生技术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数字孪生技术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6.1.1 数字孪生的五层架构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物理层。 真实的物理实体——一座古建筑、一个景区、一件文物。物理层是数字孪生的"原型"，一切数字模型的目标是尽可能精确地反映物理实体的状态。
 数据层。 从物理层采集的数据——激光点云、倾斜摄影照片、BIM 模型、IoT 传感器数据、历史文献。数据层是数字孪生的"原材料"。
 模型层。 基于数据层构建的 3D 模型——几何模型（形状）、纹理模型（表面外观）、属性模型（材料、年代、状态）。模型层是数字孪生的"骨架"。
 连接层。 模型与物理实体的实时数据连接——IoT 传感器将物理实体的实时状态（温度、湿度、位移）同步到数字模型中。连接层让数字孪生从"静态快照"升级为"动态镜像"。
 应用层。 基于数字孪生的应用——学术研究（建筑考古、结构分析）、保护修复（修缮方案模拟）、管理运营（景区数字孪生管理平台）、公众体验（VR/AR 展示）。应用层是数字孪生价值的最终出口。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物理层。 真实的物理实体——一座古建筑、一个景区、一件文物。物理层是数字孪生的"原型"，一切数字模型的目标是尽可能精确地反映物理实体的状态。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数据层。 从物理层采集的数据——激光点云、倾斜摄影照片、BIM 模型、IoT 传感器数据、历史文献。数据层是数字孪生的"原材料"。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模型层。 基于数据层构建的 3D 模型——几何模型（形状）、纹理模型（表面外观）、属性模型（材料、年代、状态）。模型层是数字孪生的"骨架"。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连接层。 模型与物理实体的实时数据连接——IoT 传感器将物理实体的实时状态（温度、湿度、位移）同步到数字模型中。连接层让数字孪生从"静态快照"升级为"动态镜像"。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应用层。 基于数字孪生的应用——学术研究（建筑考古、结构分析）、保护修复（修缮方案模拟）、管理运营（景区数字孪生管理平台）、公众体验（VR/AR 展示）。应用层是数字孪生价值的最终出口。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数字孪生技术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6.1.2 核心采集技术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倾斜摄影。 无人机搭载多角度相机，从空中以不同角度拍摄大量照片（重叠率通常 &gt; 70%）。摄影测量软件（如 ContextCapture、Metashape）基于多视角立体视觉原理，自动从照片中生成带纹理的 3D 模型。优势：覆盖范围大、效率高、成本适中；劣势：精度中等（厘米级）、对植被遮挡敏感（树下的建筑拍不到）。
 激光扫描。 地面激光扫描仪（TLS）发射激光束，测量反射时间来获取目标的精确 3D 坐标。每秒钟可采集数十万到数百万个点，形成"点云"。优势：精度极高（毫米级）、不受光照影响；劣势：设备昂贵、扫描速度慢、需要多站拼接。
 近景摄影测量。 使用高分辨率相机对小型物体（如文物、雕塑）进行环绕拍摄，通过软件生成高精度 3D 模型。适合博物馆藏品的数字化。
 BIM 数据。 对于现代建筑，可以直接导入设计阶段的 BIM（建筑信息模型）数据作为数字孪生的几何基础——不需要重新扫描，精...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倾斜摄影。 无人机搭载多角度相机，从空中以不同角度拍摄大量照片（重叠率通常 &gt; 70%）。摄影测量软件（如 ContextCapture、Metashape）基于多视角立体视觉原理，自动从照片中生成带纹理的 3D 模型。优势：覆盖范围大、效率高、成本适中；劣势：精度中等（厘米级）、对植被遮挡敏感（树下的建筑拍不到）。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激光扫描。 地面激光扫描仪（TLS）发射激光束，测量反射时间来获取目标的精确 3D 坐标。每秒钟可采集数十万到数百万个点，形成"点云"。优势：精度极高（毫米级）、不受光照影响；劣势：设备昂贵、扫描速度慢、需要多站拼接。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近景摄影测量。 使用高分辨率相机对小型物体（如文物、雕塑）进行环绕拍摄，通过软件生成高精度 3D 模型。适合博物馆藏品的数字化。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BIM 数据。 对于现代建筑，可以直接导入设计阶段的 BIM（建筑信息模型）数据作为数字孪生的几何基础——不需要重新扫描，精度最高。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数字孪生技术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6.1.3 点云到模型的处理流程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去噪。 原始点云数据包含大量噪声（扫描到行人、树叶、飞鸟等不需要的物体）。通过统计滤波和人工清理去除噪声点。
 配准。 多个扫描站的数据需要拼接成一个完整的点云——通过识别各站之间的共同特征点进行空间变换和对齐。
 分割与分类。 将点云中的点分类为地面、建筑、植被等不同类别，便于后续建模和分析。
 3D 建模。 基于点云手动或半自动地构建带纹理的 3D 模型——使用点云作为参考，用多边形（Mesh）拟合建筑表面，再将照片纹理映射到模型上。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去噪。 原始点云数据包含大量噪声（扫描到行人、树叶、飞鸟等不需要的物体）。通过统计滤波和人工清理去除噪声点。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配准。 多个扫描站的数据需要拼接成一个完整的点云——通过识别各站之间的共同特征点进行空间变换和对齐。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分割与分类。 将点云中的点分类为地面、建筑、植被等不同类别，便于后续建模和分析。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建模。 基于点云手动或半自动地构建带纹理的 3D 模型——使用点云作为参考，用多边形（Mesh）拟合建筑表面，再将照片纹理映射到模型上。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 数字孪生技术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6.1.1 数字孪生的五层架构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物理层。 真实的物理实体——一座古建筑、一个景区、一件文物。物理层是数字孪生的"原型"，一切数字模型的目标是尽可能精确地反映物理实体的状态。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6.1.2 核心采集技术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倾斜摄影。 无人机搭载多角度相机，从空中以不同角度拍摄大量照片（重叠率通常 &gt; 70%）。摄影测量软件（如 ContextCapture、Metashape）基于多视角立体视觉原理，自动从照片中生成带纹理的 3D 模型。优势：覆盖范围大、效率高、成本适中；劣势：精度中等（厘米级）、对植被遮挡敏感（树...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6.1.3 点云到模型的处理流程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去噪。 原始点云数据包含大量噪声（扫描到行人、树叶、飞鸟等不需要的物体）。通过统计滤波和人工清理去除噪声点。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 数字孪生的文旅应用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数字孪生的文旅应用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6.2.1 文化遗产保护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状态记录。 数字孪生为文化遗产创建了精确的"数字档案"——记录某一时刻文物的完整状态。在文物因自然灾害、战争或自然风化而损坏时，数字孪生是修复的唯一依据。2019 年巴黎圣母院火灾后，修复工作大量依赖了火灾前的激光扫描数据。
 修缮模拟。 在数字孪生体上模拟不同的修缮方案——"如果替换这段木梁，对整体结构有什么影响？"数字模拟降低了修缮风险，避免了"修完才发现不对"的损失。
 变化监测。 定期扫描同一遗址，比较不同时期的数字孪生体，精确量化风化、沉降、裂缝扩展等变化。海龙屯项目计划每 3 年重扫一次，建立遗址变化的时序数据库。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状态记录。 数字孪生为文化遗产创建了精确的"数字档案"——记录某一时刻文物的完整状态。在文物因自然灾害、战争或自然风化而损坏时，数字孪生是修复的唯一依据。2019 年巴黎圣母院火灾后，修复工作大量依赖了火灾前的激光扫描数据。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修缮模拟。 在数字孪生体上模拟不同的修缮方案——"如果替换这段木梁，对整体结构有什么影响？"数字模拟降低了修缮风险，避免了"修完才发现不对"的损失。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变化监测。 定期扫描同一遗址，比较不同时期的数字孪生体，精确量化风化、沉降、裂缝扩展等变化。海龙屯项目计划每 3 年重扫一次，建立遗址变化的时序数据库。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数字孪生的文旅应用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6.2.2 景区智慧管理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3D"一张图"管理。 景区数字孪生管理平台将地形、建筑、道路、植被的 3D 模型与实时 IoT 数据（客流、设备状态、环境）叠加——管理者在数字孪生体上看到的不只是"景区长什么样"，还有"景区正在发生什么"。
 模拟与预测。 "如果关闭大瀑布的东侧入口，对客流分布有什么影响？"——在数字孪生体上模拟不同管理策略的效果，选择最优方案后再在现实中实施。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3D"一张图"管理。 景区数字孪生管理平台将地形、建筑、道路、植被的 3D 模型与实时 IoT 数据（客流、设备状态、环境）叠加——管理者在数字孪生体上看到的不只是"景区长什么样"，还有"景区正在发生什么"。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模拟与预测。 "如果关闭大瀑布的东侧入口，对客流分布有什么影响？"——在数字孪生体上模拟不同管理策略的效果，选择最优方案后再在现实中实施。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数字孪生的文旅应用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6.2.3 公众体验与传播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沉浸式游览。 将数字孪生体导入 VR 引擎，让公众"走进"文化遗产。海龙屯的 VR 体验让远程游客和在遗址现场的游客（通过 AR）都能"看到"完整的土司宫殿。
 在线 3D 展示。 基于 Web 3D 技术（Three.js/CesiumJS）将数字孪生体发布到网页，用户无需安装任何软件，通过浏览器即可自由探索。
 数字藏品。 基于数字孪生体衍生数字藏品（NFT）——"海龙屯飞龙关"的限量 3D 数字藏品，兼具艺术价值和收藏价值。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沉浸式游览。 将数字孪生体导入 VR 引擎，让公众"走进"文化遗产。海龙屯的 VR 体验让远程游客和在遗址现场的游客（通过 AR）都能"看到"完整的土司宫殿。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在线 3D 展示。 基于 Web 3D 技术（Three.js/CesiumJS）将数字孪生体发布到网页，用户无需安装任何软件，通过浏览器即可自由探索。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数字藏品。 基于数字孪生体衍生数字藏品（NFT）——"海龙屯飞龙关"的限量 3D 数字藏品，兼具艺术价值和收藏价值。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 数字孪生的文旅应用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文化遗产保护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状态记录。 数字孪生为文化遗产创建了精确的"数字档案"——记录某一时刻文物的完整状态。在文物因自然灾害、战争或自然风化而损坏时，数字孪生是修复的唯一依据。2019 年巴黎圣母院火灾后，修复工作大量依赖了火灾前的激光扫描数据。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6.2.2 景区智慧管理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3D"一张图"管理。 景区数字孪生管理平台将地形、建筑、道路、植被的 3D 模型与实时 IoT 数据（客流、设备状态、环境）叠加——管理者在数字孪生体上看到的不只是"景区长什么样"，还有"景区正在发生什么"。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6.2.3 公众体验与传播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沉浸式游览。 将数字孪生体导入 VR 引擎，让公众"走进"文化遗产。海龙屯的 VR 体验让远程游客和在遗址现场的游客（通过 AR）都能"看到"完整的土司宫殿。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 贵州实践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6.1.1 数字孪生的五层架构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6.1.2 核心采集技术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6.1.3 点云到模型的处理流程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文化遗产保护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6.2.2 景区智慧管理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6.2.3 公众体验与传播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6-1：采集技术对比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技术 | 精度 | 范围 | 成本 | 适合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倾斜摄影 | 厘米级 | 大 | 中 | 地形、建筑外立面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激光扫描 | 毫米级 | 中 | 高 | 精细结构、室内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近景摄影 | 亚毫米 | 小 | 低 | 小型文物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BIM 导入 | 毫米级 | — | 低 | 现代建筑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6-2：数字孪生项目流程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需求定义：保护？管理？体验？（决定精度和范围）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采集方案：选择技术组合、规划飞行/扫描路线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数据采集：现场作业（注意天气、光照、安全）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数据处理：去噪、配准、分类、建模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平台集成：导入引擎、连接 IoT、开发应用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持续更新：定期重扫、数据版本管理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数字孪生是物理世界在数字空间的精确镜像——不仅是 3D 模型，更是包含属性数据和实时连接的"活体"。倾斜摄影和激光扫描是文化遗产数字孪生的两大核心技术，前者覆盖广、后者精度高，通常组合使用。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数字孪生的文旅价值体现在三个层面：保护（精确记录、变化监测、修缮模拟）、管理（景区 3D 一张图、策略模拟）、体验（VR 游览、在线展示、数字藏品）。贵州的海龙屯、天龙屯堡、西江千户苗寨正在实践数字孪生技术，为全国文化遗产数字化提供了"贵州样本"。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完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第6章 数字孪生与文旅场景重建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