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元宇宙概念与生态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掌握元宇宙概念与生态的核心概念、理论框架与关键术语，理解其在数字文旅学科体系中的定位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能够运用元宇宙概念与生态的理论工具分析实践问题，具备方案设计与评估的基本能力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 年 10 月，Facebook 宣布更名为 Meta，扎克伯格在长达 77 分钟的宣传视频中描绘了一个令人心驰神往的未来——人们在虚拟办公室开会、在元宇宙中社交、在数字画廊中欣赏 NFT 艺术品。"元宇宙"一词一夜之间成为全球最热的商业概念，相关概念股暴涨，各类"元宇宙+"项目如雨后春笋般涌现。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三年后的 2024 年，Meta 的元宇宙部门 Reality Labs 累计亏损超过 400 亿美元，元宇宙概念股普遍暴跌，大量"元宇宙+"项目销声匿迹。"元宇宙是泡沫"成为主流叙事。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但与此同时，一些务实的方向正在悄然生长：Apple Vision Pro 重新定义了空间计算、Epic Games 的虚幻引擎让实时 3D 渲染进入大众市场、"数字黔行"等文旅元宇宙平台正在服务真实用户。元宇宙从"概念炒作期"进入了"落地探索期"——泡沫破裂后的废墟中，真正有价值的东西开始扎根。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行业可能是元宇宙最"靠谱"的应用场景之一——不是因为旅游需要元宇宙，而是因为元宇宙的"虚拟体验"与旅游的"体验经济"天然契合。本章将梳理元宇宙的概念脉络、技术架构和产业生态，帮助读者建立对元宇宙的理性认知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7315200" y="13716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(续 2)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元宇宙从"风口"到"泡沫"再到"落地"——这符合技术发展的正常规律吗？历史上有没有类似的技术？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文旅元宇宙和游戏元宇宙有什么本质区别？为什么说文旅可能是元宇宙的最佳场景？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如果一个景区想建元宇宙，投入至少 500 万——这笔钱应该花吗？如何判断"值得"还是"不值得"？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元宇宙的概念溯源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从科幻到现实  |  2.1.2 元宇宙的核心特征  |  2.1.3 元宇宙 vs 游戏 vs 虚拟世界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元宇宙的技术架构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七层架构模型  |  2.2.2 核心支撑技术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元宇宙产业生态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全球产业格局  |  2.3.2 中国产业特色  |  2.3.3 文旅元宇宙的商业模式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文旅元宇宙的理性审视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"元宇宙+"的陷阱  |  2.4.2 文旅元宇宙的"真需求"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元宇宙的概念溯源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元宇宙的概念溯源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2.1.1 从科幻到现实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《雪崩》中的元宇宙。 "元宇宙"（Metaverse）一词最早出现在 Neal Stephenson 1992 年的科幻小说《雪崩》中。小说描绘了一个名为"Metaverse"的虚拟世界——人们通过 VR 设备进入，以"化身"（Avatar）的形式在其中社交、交易、娱乐。这个世界具有持续性（不会因为某个用户下线而消失）、互操作性（不同区域之间可以无缝穿梭）和经济系统（有自己的货币和产权）。
 从概念到产业。 2003 年 Second Life 上线——一个没有预设目标的虚拟世界，用户可以建造、交易、社交，被广泛认为是"元宇宙 1.0"。2018 年电影《头号玩家》中的"绿洲"让元宇宙概念进入大众视野。2020 年新冠疫情迫使人们线上化，虚拟活动（线上演唱会、虚拟展会）需求爆发。2021 年 Roblox 上市、Facebook 更名 Meta——元宇宙成为全球商业热点。2023-2024...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《雪崩》中的元宇宙。 "元宇宙"（Metaverse）一词最早出现在 Neal Stephenson 1992 年的科幻小说《雪崩》中。小说描绘了一个名为"Metaverse"的虚拟世界——人们通过 VR 设备进入，以"化身"（Avatar）的形式在其中社交、交易、娱乐。这个世界具有持续性（不会因为某个用户下线而消失）、互操作性（不同区域之间可以无缝穿梭）和经济系统（有自己的货币和产权）。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从概念到产业。 2003 年 Second Life 上线——一个没有预设目标的虚拟世界，用户可以建造、交易、社交，被广泛认为是"元宇宙 1.0"。2018 年电影《头号玩家》中的"绿洲"让元宇宙概念进入大众视野。2020 年新冠疫情迫使人们线上化，虚拟活动（线上演唱会、虚拟展会）需求爆发。2021 年 Roblox 上市、Facebook 更名 Meta——元宇宙成为全球商业热点。2023-20...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元宇宙的概念溯源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2.1.2 元宇宙的核心特征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Matthew Ball 的七要素。 风险投资家 Matthew Ball 提出元宇宙应具备七个核心特征：持续性——不会暂停或结束，一直运行。实时性——与真实世界的时间同步，不是预渲染的"回放"。无限并发——没有用户数量上限，所有人都可以同时在线。经济系统——有完整的经济循环（生产、交易、消费）。跨平台互操作——虚拟资产可以在不同平台之间转移。用户生成内容（UGC）——用户可以创造内容和体验，而非只能消费平台提供的内容。虚实融合——数字世界和物理世界的边界模糊。
 文旅元宇宙的特殊性。 文旅元宇宙不需要实现以上所有特征——它不追求"无限并发"（一个景区的虚拟版只需要承载几千人同时在线），不追求"用户生成内容"为主（PGC 高质量内容更符合文旅场景），但特别强调"虚实融合"（虚拟体验必须与真实目的地建立有意义的连接）。文旅元宇宙的核心命题不是"构建一个平行世界"，而是"用数字手段增强真实世界...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Matthew Ball 的七要素。 风险投资家 Matthew Ball 提出元宇宙应具备七个核心特征：持续性——不会暂停或结束，一直运行。实时性——与真实世界的时间同步，不是预渲染的"回放"。无限并发——没有用户数量上限，所有人都可以同时在线。经济系统——有完整的经济循环（生产、交易、消费）。跨平台互操作——虚拟资产可以在不同平台之间转移。用户生成内容（UGC）——用户可以创造内容和体验，而非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文旅元宇宙的特殊性。 文旅元宇宙不需要实现以上所有特征——它不追求"无限并发"（一个景区的虚拟版只需要承载几千人同时在线），不追求"用户生成内容"为主（PGC 高质量内容更符合文旅场景），但特别强调"虚实融合"（虚拟体验必须与真实目的地建立有意义的连接）。文旅元宇宙的核心命题不是"构建一个平行世界"，而是"用数字手段增强真实世界的文旅价值"。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元宇宙的概念溯源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2.1.3 元宇宙 vs 游戏 vs 虚拟世界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三者的区别。 游戏——有明确的规则、目标和终点（"通关"）。虚拟世界（如 Second Life）——没有预设目标，用户可以自由探索和创造，但通常缺乏与物理世界的连接。元宇宙——持续性的、支持经济系统的、虚实融合的虚拟空间。文旅元宇宙处于"虚拟世界"和"元宇宙"之间——它不像游戏那样有通关目标，也不像完全的元宇宙那样追求去中心化和用户共创，而是以"增强文旅体验"为明确目的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三者的区别。 游戏——有明确的规则、目标和终点（"通关"）。虚拟世界（如 Second Life）——没有预设目标，用户可以自由探索和创造，但通常缺乏与物理世界的连接。元宇宙——持续性的、支持经济系统的、虚实融合的虚拟空间。文旅元宇宙处于"虚拟世界"和"元宇宙"之间——它不像游戏那样有通关目标，也不像完全的元宇宙那样追求去中心化和用户共创，而是以"增强文旅体验"为明确目的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元宇宙的概念溯源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从科幻到现实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《雪崩》中的元宇宙。 "元宇宙"（Metaverse）一词最早出现在 Neal Stephenson 1992 年的科幻小说《雪崩》中。小说描绘了一个名为"Metaverse"的虚拟世界——人们通过 VR 设备进入，以"化身"（Avatar）的形式在其中社交、交易、娱乐。这个世界具有持续性（不会因为...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元宇宙的核心特征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Matthew Ball 的七要素。 风险投资家 Matthew Ball 提出元宇宙应具备七个核心特征：持续性——不会暂停或结束，一直运行。实时性——与真实世界的时间同步，不是预渲染的"回放"。无限并发——没有用户数量上限，所有人都可以同时在线。经济系统——有完整的经济循环（生产、交易、消费）。跨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元宇宙 vs 游戏 vs 虚拟世界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三者的区别。 游戏——有明确的规则、目标和终点（"通关"）。虚拟世界（如 Second Life）——没有预设目标，用户可以自由探索和创造，但通常缺乏与物理世界的连接。元宇宙——持续性的、支持经济系统的、虚实融合的虚拟空间。文旅元宇宙处于"虚拟世界"和"元宇宙"之间——它不像游戏那样有通关目标，也不..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元宇宙的技术架构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元宇宙的技术架构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2.2.1 七层架构模型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Beamable 的七层模型。 基础设施层（5G/6G、云计算、边缘计算）——提供计算和网络底座。人机交互层（VR/AR/MR、脑机接口、触觉反馈）——人与元宇宙的"接口"。去中心化层（区块链、NFT、DAO）——建立信任和产权体系。空间计算层（3D 引擎、GIS、SLAM）——构建和理解 3D 空间。创作者经济层（UGC 工具、资产市场）——赋能内容创作和交易。发现层（搜索、社交推荐、应用商店）——帮助用户"找到"体验。体验层（游戏、社交、购物、旅游）——用户直接感知的应用场景。
 文旅元宇宙的简化架构。 对于文旅行业，更实用的三层架构：内容层（3D 场景、虚拟角色、交互叙事）——决定"体验好不好"。平台层（多人同步、社交系统、经济系统）——决定"系统稳不稳"。接入层（VR 头盔、AR 眼镜、手机、PC、Web）——决定"门槛低不低"。文旅元宇宙项目通常优先建设"内容层"，因为体验品质是...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Beamable 的七层模型。 基础设施层（5G/6G、云计算、边缘计算）——提供计算和网络底座。人机交互层（VR/AR/MR、脑机接口、触觉反馈）——人与元宇宙的"接口"。去中心化层（区块链、NFT、DAO）——建立信任和产权体系。空间计算层（3D 引擎、GIS、SLAM）——构建和理解 3D 空间。创作者经济层（UGC 工具、资产市场）——赋能内容创作和交易。发现层（搜索、社交推荐、应用商店）...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文旅元宇宙的简化架构。 对于文旅行业，更实用的三层架构：内容层（3D 场景、虚拟角色、交互叙事）——决定"体验好不好"。平台层（多人同步、社交系统、经济系统）——决定"系统稳不稳"。接入层（VR 头盔、AR 眼镜、手机、PC、Web）——决定"门槛低不低"。文旅元宇宙项目通常优先建设"内容层"，因为体验品质是文旅产品的核心竞争力；其次是"接入层"，降低用户门槛（支持手机和 Web 端，而非仅支持 ...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元宇宙的技术架构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2.2.2 核心支撑技术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实时 3D 渲染引擎。 Unity 和 Unreal Engine（虚幻引擎）是文旅元宇宙最核心的技术基础——它们将 3D 模型、纹理、光影、物理效果组合为可实时交互的虚拟场景。Unity 的优势是跨平台能力强（支持移动端、Web、VR/AR）、学习曲线平缓；Unreal Engine 的优势是画质天花板高（Nanite 虚拟几何、Lumen 动态光照）、适合高端 PC VR 和影视级内容。
 网络与同步技术。 多人同步是元宇宙社交体验的基础——多个用户在虚拟空间中的位置、动作、语音需要实时同步。技术挑战：延迟（动作延迟 &gt; 100ms 时用户能明显感觉到"卡顿"）、同步精度（100 个用户同时在虚拟广场中，每个人的位置都要精确同步）、带宽（3D 场景的实时流式传输对网络带宽要求极高）。
 AI 驱动的内容生成。 AI 技术正在降低元宇宙内容的制作成本——AIGC 生成 3D 模型（输入文...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实时 3D 渲染引擎。 Unity 和 Unreal Engine（虚幻引擎）是文旅元宇宙最核心的技术基础——它们将 3D 模型、纹理、光影、物理效果组合为可实时交互的虚拟场景。Unity 的优势是跨平台能力强（支持移动端、Web、VR/AR）、学习曲线平缓；Unreal Engine 的优势是画质天花板高（Nanite 虚拟几何、Lumen 动态光照）、适合高端 PC VR 和影视级内容。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网络与同步技术。 多人同步是元宇宙社交体验的基础——多个用户在虚拟空间中的位置、动作、语音需要实时同步。技术挑战：延迟（动作延迟 &gt; 100ms 时用户能明显感觉到"卡顿"）、同步精度（100 个用户同时在虚拟广场中，每个人的位置都要精确同步）、带宽（3D 场景的实时流式传输对网络带宽要求极高）。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驱动的内容生成。 AI 技术正在降低元宇宙内容的制作成本——AIGC 生成 3D 模型（输入文字描述自动生成 3D 场景）、AI 驱动的 NPC（非玩家角色可以基于大语言模型进行自由对话，而非按脚本说话）、AI 辅助建模（从照片自动生成带纹理的 3D 模型）。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元宇宙的技术架构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七层架构模型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Beamable 的七层模型。 基础设施层（5G/6G、云计算、边缘计算）——提供计算和网络底座。人机交互层（VR/AR/MR、脑机接口、触觉反馈）——人与元宇宙的"接口"。去中心化层（区块链、NFT、DAO）——建立信任和产权体系。空间计算层（3D 引擎、GIS、SLAM）——构建和理解 3D 空...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核心支撑技术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实时 3D 渲染引擎。 Unity 和 Unreal Engine（虚幻引擎）是文旅元宇宙最核心的技术基础——它们将 3D 模型、纹理、光影、物理效果组合为可实时交互的虚拟场景。Unity 的优势是跨平台能力强（支持移动端、Web、VR/AR）、学习曲线平缓；Unreal Engine 的优势是画质...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元宇宙产业生态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元宇宙产业生态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2.3.1 全球产业格局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硬件层。 Meta（Quest 系列 VR 一体机，全球市占率约 70%）、Apple（Vision Pro 空间计算设备，定义高端市场）、PICO（字节跳动旗下，中国市场领先）、Sony（PlayStation VR2，游戏生态绑定）。中国在 VR 硬件市场增长迅速，PICO 和华为 VR Glass 等产品具有价格和本土化优势。
 平台层。 Meta Horizon Worlds——社交元宇宙平台，但用户活跃度低于预期。Roblox——UGC 驱动的游戏元宇宙，月活超 2 亿。Fortnite（堡垒之夜）——从游戏演化为社交和娱乐平台（举办虚拟演唱会）。Decentraland / The Sandbox——区块链驱动的去中心化元宇宙，土地 NFT 交易活跃但实际体验用户少。
 内容层。 3D 资产市场——Sketchfab、Quixel Megascans，提供高质量的 3D 模型和...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硬件层。 Meta（Quest 系列 VR 一体机，全球市占率约 70%）、Apple（Vision Pro 空间计算设备，定义高端市场）、PICO（字节跳动旗下，中国市场领先）、Sony（PlayStation VR2，游戏生态绑定）。中国在 VR 硬件市场增长迅速，PICO 和华为 VR Glass 等产品具有价格和本土化优势。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平台层。 Meta Horizon Worlds——社交元宇宙平台，但用户活跃度低于预期。Roblox——UGC 驱动的游戏元宇宙，月活超 2 亿。Fortnite（堡垒之夜）——从游戏演化为社交和娱乐平台（举办虚拟演唱会）。Decentraland / The Sandbox——区块链驱动的去中心化元宇宙，土地 NFT 交易活跃但实际体验用户少。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内容层。 3D 资产市场——Sketchfab、Quixel Megascans，提供高质量的 3D 模型和材质库。沉浸式体验制作——TeamLab、Moment Factory（大型沉浸式光影秀）、Meow Wolf（沉浸式艺术空间）。文旅元宇宙内容——中国"数字黔行"、日本"虚拟涩谷"、韩国"元宇宙首尔"。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元宇宙产业生态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2.3.2 中国产业特色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政策驱动。 中国元宇宙产业发展受政策引导明显——2022 年工信部等五部门发布《虚拟现实与行业应用融合发展行动计划（2022-2026 年）》，明确提出"到 2026 年，我国虚拟现实产业总体规模超过 3500 亿元"。各地纷纷出台元宇宙行动计划——上海、北京、杭州、成都、贵阳等城市都在布局。
 平台特色。 中国的元宇宙平台与国际有显著差异——更强调"虚实融合"（赋能实体经济）而非"虚拟替代"（构建平行世界）；更强调"合规性"（内容审核、实名认证、数据安全）而非"去中心化"（区块链、DAO）。这决定了中国文旅元宇宙的发展路径不同于国际——"赋能真实景区"是主旋律，"构建纯虚拟旅游世界"不是主流方向。
 贵州的元宇宙布局。 贵州省将元宇宙作为数字经济发展的重要方向——"数字黔行"文旅元宇宙平台是省级文旅元宇宙的先行者。贵州的优势在于：丰富的文旅资源（为元宇宙内容提供"素材"）、大数据产业基础...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政策驱动。 中国元宇宙产业发展受政策引导明显——2022 年工信部等五部门发布《虚拟现实与行业应用融合发展行动计划（2022-2026 年）》，明确提出"到 2026 年，我国虚拟现实产业总体规模超过 3500 亿元"。各地纷纷出台元宇宙行动计划——上海、北京、杭州、成都、贵阳等城市都在布局。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平台特色。 中国的元宇宙平台与国际有显著差异——更强调"虚实融合"（赋能实体经济）而非"虚拟替代"（构建平行世界）；更强调"合规性"（内容审核、实名认证、数据安全）而非"去中心化"（区块链、DAO）。这决定了中国文旅元宇宙的发展路径不同于国际——"赋能真实景区"是主旋律，"构建纯虚拟旅游世界"不是主流方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贵州的元宇宙布局。 贵州省将元宇宙作为数字经济发展的重要方向——"数字黔行"文旅元宇宙平台是省级文旅元宇宙的先行者。贵州的优势在于：丰富的文旅资源（为元宇宙内容提供"素材"）、大数据产业基础（提供计算和存储能力）、政策先行先试空间（国家大数据综合试验区）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元宇宙产业生态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2.3.3 文旅元宇宙的商业模式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B2C 模式。 虚拟景区门票——用户在元宇宙中游览虚拟景区，支付门票费用（通常远低于真实门票）。数字藏品——景区发行限量版数字藏品（NFT），用户购买收藏或转售。虚拟纪念品——用户在元宇宙中获得的虚拟物品（如虚拟苗绣、虚拟银饰），可以在社交平台展示。付费体验——沉浸式演出、互动游戏、AI 导游等增值服务。
 B2B 模式。 技术输出——为景区、博物馆、文旅企业提供元宇宙建设服务（3D 建模、平台开发、内容制作）。数据服务——元宇宙平台积累的用户行为数据，为文旅企业提供精准营销和产品优化建议。广告与赞助——品牌在元宇宙场景中投放虚拟广告或冠名虚拟活动。
 B2G 模式。 政府项目——承接文旅管理部门的元宇宙平台建设项目（如"数字黔行"）。公共文化服务——为公共博物馆、图书馆、文化馆提供免费的元宇宙展示服务，政府购买。城市营销——为地方政府打造城市元宇宙名片，吸引游客和投资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B2C 模式。 虚拟景区门票——用户在元宇宙中游览虚拟景区，支付门票费用（通常远低于真实门票）。数字藏品——景区发行限量版数字藏品（NFT），用户购买收藏或转售。虚拟纪念品——用户在元宇宙中获得的虚拟物品（如虚拟苗绣、虚拟银饰），可以在社交平台展示。付费体验——沉浸式演出、互动游戏、AI 导游等增值服务。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模式。 技术输出——为景区、博物馆、文旅企业提供元宇宙建设服务（3D 建模、平台开发、内容制作）。数据服务——元宇宙平台积累的用户行为数据，为文旅企业提供精准营销和产品优化建议。广告与赞助——品牌在元宇宙场景中投放虚拟广告或冠名虚拟活动。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B2G 模式。 政府项目——承接文旅管理部门的元宇宙平台建设项目（如"数字黔行"）。公共文化服务——为公共博物馆、图书馆、文化馆提供免费的元宇宙展示服务，政府购买。城市营销——为地方政府打造城市元宇宙名片，吸引游客和投资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元宇宙产业生态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全球产业格局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硬件层。 Meta（Quest 系列 VR 一体机，全球市占率约 70%）、Apple（Vision Pro 空间计算设备，定义高端市场）、PICO（字节跳动旗下，中国市场领先）、Sony（PlayStation VR2，游戏生态绑定）。中国在 VR 硬件市场增长迅速，PICO 和华为 VR Gla...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中国产业特色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政策驱动。 中国元宇宙产业发展受政策引导明显——2022 年工信部等五部门发布《虚拟现实与行业应用融合发展行动计划（2022-2026 年）》，明确提出"到 2026 年，我国虚拟现实产业总体规模超过 3500 亿元"。各地纷纷出台元宇宙行动计划——上海、北京、杭州、成都、贵阳等城市都在布局。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2.3.3 文旅元宇宙的商业模式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B2C 模式。 虚拟景区门票——用户在元宇宙中游览虚拟景区，支付门票费用（通常远低于真实门票）。数字藏品——景区发行限量版数字藏品（NFT），用户购买收藏或转售。虚拟纪念品——用户在元宇宙中获得的虚拟物品（如虚拟苗绣、虚拟银饰），可以在社交平台展示。付费体验——沉浸式演出、互动游戏、AI 导游等增值...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 文旅元宇宙的理性审视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文旅元宇宙的理性审视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2.4.1 "元宇宙+"的陷阱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"为元宇宙而元宇宙"。 2022 年元宇宙热潮中，大量文旅项目打着"元宇宙"旗号，实际只是做了一个 3D 全景展示（类似 Google 街景）或者发行了几个 NFT 数字藏品。这些项目没有解决任何真实的文旅痛点——"游客为什么要来你的元宇宙？"如果答案只是"因为元宇宙很火"，这个项目注定失败。
 技术投入与体验产出的失衡。 建设一个高质量的文旅元宇宙项目，投入动辄数百万甚至上千万（3D 建模、引擎开发、服务器、运维）。但游客愿意为虚拟体验支付多少钱？如果投入 500 万建了一个虚拟景区，每年只有 1 万用户、每人愿意付 10 元——年收入 10 万，50 年才能回本。投入产出分析是元宇宙项目的"第一关"——过不了这一关，技术再酷也没用。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"为元宇宙而元宇宙"。 2022 年元宇宙热潮中，大量文旅项目打着"元宇宙"旗号，实际只是做了一个 3D 全景展示（类似 Google 街景）或者发行了几个 NFT 数字藏品。这些项目没有解决任何真实的文旅痛点——"游客为什么要来你的元宇宙？"如果答案只是"因为元宇宙很火"，这个项目注定失败。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技术投入与体验产出的失衡。 建设一个高质量的文旅元宇宙项目，投入动辄数百万甚至上千万（3D 建模、引擎开发、服务器、运维）。但游客愿意为虚拟体验支付多少钱？如果投入 500 万建了一个虚拟景区，每年只有 1 万用户、每人愿意付 10 元——年收入 10 万，50 年才能回本。投入产出分析是元宇宙项目的"第一关"——过不了这一关，技术再酷也没用。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文旅元宇宙的理性审视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2.4.2 文旅元宇宙的"真需求"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不是所有场景都需要元宇宙。 什么样的文旅场景适合元宇宙？回答以下问题：这个体验在现实中无法实现或成本极高（如"穿越"到 600 年前的屯堡）→ 适合。这个体验在现实中可以实现且元宇宙版本没有明显优势（如"看黄果树瀑布的照片"）→ 不适合。目标用户无法亲临现场（如海外游客、老年人、学生）→ 适合。目标用户完全可以亲临现场且现场体验更好→ 不适合。元宇宙可以成为现场体验的"延伸"（出行前预览、出行后回顾）→ 适合。
 元宇宙的"最佳场景"。 历史复原——现实中已不存在的场景，只能在元宇宙中"重建"。高危体验——现实中不安全或不允许的体验（如在坝陵河大桥蹦极——现实中很多人不敢，VR 中可以安全体验）。远程教育——偏远地区的学生通过元宇宙"参观"博物馆和景区。行前决策——游客在元宇宙中"预游览"目的地，帮助决策。
 ---
 元宇宙从科幻概念发展为产业实践，经历了"风口-泡沫-落地"的典型技术演...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不是所有场景都需要元宇宙。 什么样的文旅场景适合元宇宙？回答以下问题：这个体验在现实中无法实现或成本极高（如"穿越"到 600 年前的屯堡）→ 适合。这个体验在现实中可以实现且元宇宙版本没有明显优势（如"看黄果树瀑布的照片"）→ 不适合。目标用户无法亲临现场（如海外游客、老年人、学生）→ 适合。目标用户完全可以亲临现场且现场体验更好→ 不适合。元宇宙可以成为现场体验的"延伸"（出行前预览、出行后回...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元宇宙的"最佳场景"。 历史复原——现实中已不存在的场景，只能在元宇宙中"重建"。高危体验——现实中不安全或不允许的体验（如在坝陵河大桥蹦极——现实中很多人不敢，VR 中可以安全体验）。远程教育——偏远地区的学生通过元宇宙"参观"博物馆和景区。行前决策——游客在元宇宙中"预游览"目的地，帮助决策。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从科幻概念发展为产业实践，经历了"风口-泡沫-落地"的典型技术演进曲线。文旅行业可能是元宇宙最务实的应用场景之一——不是因为旅游需要元宇宙，而是因为元宇宙的"虚拟体验"与旅游的"体验经济"天然契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元宇宙的七层技术架构为文旅项目提供了技术蓝图，但文旅元宇宙不需要实现所有层级——"内容层"的体验品质和"接入层"的低门槛是优先级最高的建设方向。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产业生态中，硬件层（Meta、Apple、PICO）、平台层（Roblox、Horizon Worlds）和内容层（TeamLab、数字黔行）各有分工。中国元宇宙产业呈现"政策驱动+虚实融合+合规优先"的特色，贵州在其中具有文旅资源和大数据产业的双重优势。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文旅元宇宙的理性审视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2.4.2 文旅元宇宙的"真需求"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元宇宙的七层技术架构为文旅项目提供了技术蓝图，但文旅元宇宙不需要实现所有层级——"内容层"的体验品质和"接入层"的低门槛是优先级最高的建设方向。
 产业生态中，硬件层（Meta、Apple、PICO）、平台层（Roblox、Horizon Worlds）和内容层（TeamLab、数字黔行）各有分工。中国元宇宙产业呈现"政策驱动+虚实融合+合规优先"的特色，贵州在其中具有文旅资源和大数据产业的双重优势。
 理性审视元宇宙——不是所有场景都需要元宇宙，"为元宇宙而元宇宙"是最大的陷阱。判断标准很简单：元宇宙是否解决了真实的文旅痛点？投入产出比是否合理？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元宇宙的七层技术架构为文旅项目提供了技术蓝图，但文旅元宇宙不需要实现所有层级——"内容层"的体验品质和"接入层"的低门槛是优先级最高的建设方向。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产业生态中，硬件层（Meta、Apple、PICO）、平台层（Roblox、Horizon Worlds）和内容层（TeamLab、数字黔行）各有分工。中国元宇宙产业呈现"政策驱动+虚实融合+合规优先"的特色，贵州在其中具有文旅资源和大数据产业的双重优势。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理性审视元宇宙——不是所有场景都需要元宇宙，"为元宇宙而元宇宙"是最大的陷阱。判断标准很简单：元宇宙是否解决了真实的文旅痛点？投入产出比是否合理？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 文旅元宇宙的理性审视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"元宇宙+"的陷阱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"为元宇宙而元宇宙"。 2022 年元宇宙热潮中，大量文旅项目打着"元宇宙"旗号，实际只是做了一个 3D 全景展示（类似 Google 街景）或者发行了几个 NFT 数字藏品。这些项目没有解决任何真实的文旅痛点——"游客为什么要来你的元宇宙？"如果答案只是"因为元宇宙很火"，这个项目注定失败。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2.4.2 文旅元宇宙的"真需求"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不是所有场景都需要元宇宙。 什么样的文旅场景适合元宇宙？回答以下问题：这个体验在现实中无法实现或成本极高（如"穿越"到 600 年前的屯堡）→ 适合。这个体验在现实中可以实现且元宇宙版本没有明显优势（如"看黄果树瀑布的照片"）→ 不适合。目标用户无法亲临现场（如海外游客、老年人、学生）→ 适合。目标...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从科幻到现实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元宇宙的核心特征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元宇宙 vs 游戏 vs 虚拟世界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七层架构模型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核心支撑技术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全球产业格局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中国产业特色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2.3.3 文旅元宇宙的商业模式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"元宇宙+"的陷阱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2.4.2 文旅元宇宙的"真需求"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2-1：元宇宙概念辨析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概念 | 定义 | 与元宇宙的关系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虚拟世界 | 持久化的虚拟空间（如 Second Life） | 元宇宙的前身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游戏 | 有规则和目标的虚拟体验 | 元宇宙可能包含游戏，但不等同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数字孪生 | 物理实体的高保真数字化模型 | 元宇宙的基础设施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Web3 | 基于区块链的去中心化互联网 | 元宇宙的经济层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空间计算 | 理解物理空间并融合虚拟内容 | 元宇宙的交互层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2-2：文旅元宇宙项目可行性 Checklist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解决了什么真实的文旅痛点？（不是"因为元宇宙很火"）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目标用户是谁？他们有什么需求？（不是"所有人"）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用户为什么要在元宇宙中体验，而不是去现场？（"不能去"或"去了也看不到"）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投入多少？预期收益多少？多久回本？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技术和内容是否可持续迭代？（不是一次性项目）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从科幻概念发展为产业实践，经历了"风口-泡沫-落地"的典型技术演进曲线。文旅行业可能是元宇宙最务实的应用场景之一——不是因为旅游需要元宇宙，而是因为元宇宙的"虚拟体验"与旅游的"体验经济"天然契合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元宇宙的七层技术架构为文旅项目提供了技术蓝图，但文旅元宇宙不需要实现所有层级——"内容层"的体验品质和"接入层"的低门槛是优先级最高的建设方向。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产业生态中，硬件层（Meta、Apple、PICO）、平台层（Roblox、Horizon Worlds）和内容层（TeamLab、数字黔行）各有分工。中国元宇宙产业呈现"政策驱动+虚实融合+合规优先"的特色，贵州在其中具有文旅资源和大数据产业的双重优势。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理性审视元宇宙——不是所有场景都需要元宇宙，"为元宇宙而元宇宙"是最大的陷阱。判断标准很简单：元宇宙是否解决了真实的文旅痛点？投入产出比是否合理？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完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文旅元宇宙 - 第2章 元宇宙概念与生态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