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治理、伦理与未来趋势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掌握治理、伦理与未来趋势的核心概念、理论框架与关键术语，理解其在数字文旅学科体系中的定位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能够运用治理、伦理与未来趋势的理论工具分析实践问题，具备方案设计与评估的基本能力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年，某国际科技公司推出一款"全球文化遗产 VR"产品——将世界各地的文化遗产数字化并在其平台上展示，用户付费体验。贵州的西江千户苗寨被收录其中，3D 模型精美、交互流畅。但苗族社区发现：产品中苗寨的展示方式、解说内容、文化解读完全由该公司的产品经理决定，苗族社区既没有参与内容审核，也没有获得任何收益分成。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苗族文化学者在社交媒体上质问："谁给了你们权利讲述我们的故事？"这引发了关于"数字殖民主义"的广泛讨论——当全球科技巨头掌握了文旅元宇宙的平台和技术标准，地方文化是否会沦为"数字原材料"——被平台提取、加工、包装，最终以平台控制的方式呈现给全球用户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贵州的回应是："数字黔行"平台的所有文化内容均由本地的文化专家、非遗传承人和社区代表参与审核和共创。这不是"技术问题"，而是"文化主权问题"——谁有权利讲述、展示和解释一个地方的文化。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文化遗产的"数字化"是否意味着"所有权"的转移？数字化的苗寨属于谁？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如果一家科技公司比本地社区更擅长"包装和推广"文化——这是好事还是坏事？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文旅元宇宙的终极伦理问题：当虚拟体验足够逼真，"真实"和"虚拟"的边界消失——这会带来什么社会影响？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治理议题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文化主权  |  12.1.2 数据安全与隐私  |  12.1.3 内容审核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伦理议题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虚拟与真实的边界  |  12.2.2 数字鸿沟  |  12.2.3 文化商品化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未来趋势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技术趋势  |  12.3.2 产业趋势  |  12.3.3 社会趋势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治理议题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治理议题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12.1.1 文化主权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谁有权"数字化"一个文化？ 文化遗产数字化的核心治理问题是"文化主权"——文化所属的社区是否有权决定其文化如何被数字化、被谁数字化、以什么方式呈现？《联合国土著人民权利宣言》第 31 条确认了土著人民对其文化遗产的知识产权。
 "数字黔行"的实践。 平台建立了文化内容审核委员会——由本地文化专家、非遗传承人和社区代表组成。所有涉及民族文化的内容必须经委员会审核通过才能上线。这不是"效率最优"的方案（审核拖慢了上线速度），但这是"主权优先"的方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谁有权"数字化"一个文化？ 文化遗产数字化的核心治理问题是"文化主权"——文化所属的社区是否有权决定其文化如何被数字化、被谁数字化、以什么方式呈现？《联合国土著人民权利宣言》第 31 条确认了土著人民对其文化遗产的知识产权。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"数字黔行"的实践。 平台建立了文化内容审核委员会——由本地文化专家、非遗传承人和社区代表组成。所有涉及民族文化的内容必须经委员会审核通过才能上线。这不是"效率最优"的方案（审核拖慢了上线速度），但这是"主权优先"的方案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治理议题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12.1.2 数据安全与隐私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元宇宙的数据收集。 元宇宙体验收集的数据远超传统应用——不仅包括注册信息，还包括行为数据（在虚拟空间中的移动轨迹、注视点、交互对象）、生物数据（通过 VR 头盔采集的瞳孔变化、面部表情、身体动作）。这些数据比传统互联网数据更"私密"——从你的注视点可以推断你的兴趣和情绪，从你的身体动作可以推断你的健康状况。
 合规要求。 《个人信息保护法》将生物识别信息列为"敏感个人信息"。元宇宙平台需要：明确告知数据采集的种类和目的、获取用户的单独同意、设定数据保存期限和删除机制、对数据进行脱敏和加密保护。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元宇宙的数据收集。 元宇宙体验收集的数据远超传统应用——不仅包括注册信息，还包括行为数据（在虚拟空间中的移动轨迹、注视点、交互对象）、生物数据（通过 VR 头盔采集的瞳孔变化、面部表情、身体动作）。这些数据比传统互联网数据更"私密"——从你的注视点可以推断你的兴趣和情绪，从你的身体动作可以推断你的健康状况。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合规要求。 《个人信息保护法》将生物识别信息列为"敏感个人信息"。元宇宙平台需要：明确告知数据采集的种类和目的、获取用户的单独同意、设定数据保存期限和删除机制、对数据进行脱敏和加密保护。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治理议题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12.1.3 内容审核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虚拟空间的内容监管。 元宇宙是"空间"而非"网页"——内容审核不能只审核"文字和图片"，还要审核"空间体验"（是否有不适场景？）、"社交行为"（是否有骚扰？）、"虚拟物品"（是否有违规交易？）。内容审核的复杂度远高于传统互联网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虚拟空间的内容监管。 元宇宙是"空间"而非"网页"——内容审核不能只审核"文字和图片"，还要审核"空间体验"（是否有不适场景？）、"社交行为"（是否有骚扰？）、"虚拟物品"（是否有违规交易？）。内容审核的复杂度远高于传统互联网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治理议题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文化主权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谁有权"数字化"一个文化？ 文化遗产数字化的核心治理问题是"文化主权"——文化所属的社区是否有权决定其文化如何被数字化、被谁数字化、以什么方式呈现？《联合国土著人民权利宣言》第 31 条确认了土著人民对其文化遗产的知识产权。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12.1.2 数据安全与隐私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元宇宙的数据收集。 元宇宙体验收集的数据远超传统应用——不仅包括注册信息，还包括行为数据（在虚拟空间中的移动轨迹、注视点、交互对象）、生物数据（通过 VR 头盔采集的瞳孔变化、面部表情、身体动作）。这些数据比传统互联网数据更"私密"——从你的注视点可以推断你的兴趣和情绪，从你的身体动作可以推断你的健...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12.1.3 内容审核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虚拟空间的内容监管。 元宇宙是"空间"而非"网页"——内容审核不能只审核"文字和图片"，还要审核"空间体验"（是否有不适场景？）、"社交行为"（是否有骚扰？）、"虚拟物品"（是否有违规交易？）。内容审核的复杂度远高于传统互联网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伦理议题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伦理议题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12.2.1 虚拟与真实的边界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"去过"的重新定义。 如果一个学生在元宇宙中"参观"了遵义会议纪念馆、听了 AI 讲解、与虚拟的历史人物对话——他算"去过"遵义吗？如果算，实地参观的意义何在？如果不算，这种体验的价值如何评估？
 "成瘾"风险。 沉浸式体验越逼真，用户越可能沉迷其中——在元宇宙中花费大量时间和金钱，忽视现实生活。文旅元宇宙是否有"成瘾设计"的伦理责任？体验时长限制是必要的吗？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"去过"的重新定义。 如果一个学生在元宇宙中"参观"了遵义会议纪念馆、听了 AI 讲解、与虚拟的历史人物对话——他算"去过"遵义吗？如果算，实地参观的意义何在？如果不算，这种体验的价值如何评估？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"成瘾"风险。 沉浸式体验越逼真，用户越可能沉迷其中——在元宇宙中花费大量时间和金钱，忽视现实生活。文旅元宇宙是否有"成瘾设计"的伦理责任？体验时长限制是必要的吗？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伦理议题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12.2.2 数字鸿沟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元宇宙加剧不平等？ 高质量的元宇宙体验需要高端设备（VR 头盔）、高速网络、数字素养——这些在城乡之间、贫富之间、代际之间的分布极不均衡。元宇宙会不会成为"富人、年轻人、城市人的特权"？贵州在推进文旅元宇宙时特别强调 Web 3D（低门槛）和适老化设计——这是对抗数字鸿沟的务实举措。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元宇宙加剧不平等？ 高质量的元宇宙体验需要高端设备（VR 头盔）、高速网络、数字素养——这些在城乡之间、贫富之间、代际之间的分布极不均衡。元宇宙会不会成为"富人、年轻人、城市人的特权"？贵州在推进文旅元宇宙时特别强调 Web 3D（低门槛）和适老化设计——这是对抗数字鸿沟的务实举措。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伦理议题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12.2.3 文化商品化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当文化成为"商品"。 元宇宙中的非遗体验（"亲手锻造一件苗族银饰"）让文化"触手可及"——这是传播还是消费？如果一个苗族银饰的文化内涵（祭祀、祈福、族群认同）在元宇宙体验中被简化为"有趣的 DIY 手工"，这是否构成了文化的"去语境化"和"商品化"？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当文化成为"商品"。 元宇宙中的非遗体验（"亲手锻造一件苗族银饰"）让文化"触手可及"——这是传播还是消费？如果一个苗族银饰的文化内涵（祭祀、祈福、族群认同）在元宇宙体验中被简化为"有趣的 DIY 手工"，这是否构成了文化的"去语境化"和"商品化"？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伦理议题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虚拟与真实的边界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"去过"的重新定义。 如果一个学生在元宇宙中"参观"了遵义会议纪念馆、听了 AI 讲解、与虚拟的历史人物对话——他算"去过"遵义吗？如果算，实地参观的意义何在？如果不算，这种体验的价值如何评估？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12.2.2 数字鸿沟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元宇宙加剧不平等？ 高质量的元宇宙体验需要高端设备（VR 头盔）、高速网络、数字素养——这些在城乡之间、贫富之间、代际之间的分布极不均衡。元宇宙会不会成为"富人、年轻人、城市人的特权"？贵州在推进文旅元宇宙时特别强调 Web 3D（低门槛）和适老化设计——这是对抗数字鸿沟的务实举措。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12.2.3 文化商品化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当文化成为"商品"。 元宇宙中的非遗体验（"亲手锻造一件苗族银饰"）让文化"触手可及"——这是传播还是消费？如果一个苗族银饰的文化内涵（祭祀、祈福、族群认同）在元宇宙体验中被简化为"有趣的 DIY 手工"，这是否构成了文化的"去语境化"和"商品化"？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未来趋势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12.3.1 技术趋势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驱动的元宇宙内容生成。 AIGC 将大幅降低元宇宙内容的制作成本——从"花 100 万做 10 分钟内容"到"花 10 万做 60 分钟内容"。AI 生成的 3D 场景、AI 驱动的 NPC、AI 辅助的叙事设计——元宇宙内容生产将民主化。
 脑机接口与终极沉浸。 非侵入式脑机接口（头戴电极帽）已能实现简单的意念控制。10-15 年后，BCI 可能实现"全感官沉浸"——直接向大脑输入视觉、听觉、触觉信号。"全感官虚拟旅游"从科幻走向现实。
 空天地一体化网络。 低轨卫星（Starlink 等）+ 6G 地面基站 + 无人机中继，实现全球无死角覆盖。最偏远的景区也能享受低延迟、高带宽的元宇宙体验。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驱动的元宇宙内容生成。 AIGC 将大幅降低元宇宙内容的制作成本——从"花 100 万做 10 分钟内容"到"花 10 万做 60 分钟内容"。AI 生成的 3D 场景、AI 驱动的 NPC、AI 辅助的叙事设计——元宇宙内容生产将民主化。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脑机接口与终极沉浸。 非侵入式脑机接口（头戴电极帽）已能实现简单的意念控制。10-15 年后，BCI 可能实现"全感官沉浸"——直接向大脑输入视觉、听觉、触觉信号。"全感官虚拟旅游"从科幻走向现实。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空天地一体化网络。 低轨卫星（Starlink 等）+ 6G 地面基站 + 无人机中继，实现全球无死角覆盖。最偏远的景区也能享受低延迟、高带宽的元宇宙体验。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12.3.2 产业趋势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从"景区元宇宙"到"目的地元宇宙"。 元宇宙将从单个景区的虚拟化扩展到整个目的地的虚拟化——"元宇宙贵州"不仅是黄果树的 3D 模型，而是整个贵州文旅生态的数字化镜像（景区 + 交通 + 住宿 + 美食 + 文化）。
 虚实融合的常态化。 AR 眼镜普及后，"虚实融合"将成为旅游的常态——不是"要不要 AR 导览"，而是"没有 AR 导览就像没有手机地图一样不习惯"。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从"景区元宇宙"到"目的地元宇宙"。 元宇宙将从单个景区的虚拟化扩展到整个目的地的虚拟化——"元宇宙贵州"不仅是黄果树的 3D 模型，而是整个贵州文旅生态的数字化镜像（景区 + 交通 + 住宿 + 美食 + 文化）。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虚实融合的常态化。 AR 眼镜普及后，"虚实融合"将成为旅游的常态——不是"要不要 AR 导览"，而是"没有 AR 导览就像没有手机地图一样不习惯"。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12.3.3 社会趋势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"数字游民"与"元宇宙原住民"。 2030 年代的旅游主力是"元宇宙原住民"——他们从小在 Minecraft、Roblox 中长大，对虚拟体验的接受度远高于前代人。文旅元宇宙将不再是一个"新奇事物"，而是"标配"。
 "真实"的溢价。 当虚拟体验越来越逼真，"真实"本身将成为稀缺资源——"这是真的、不是 AI 生成的"将成为最高级的赞誉。真实旅游的价值不会因为虚拟旅游而贬值，反而会升值——"我去了真的黄果树"比"我在元宇宙中看了黄果树"更有社交资本。
 ---
 文旅元宇宙的治理核心是"文化主权"——谁有权决定一个文化如何被数字化和呈现？贵州"数字黔行"的实践表明，文化内容审核委员会是实现文化主权的有效机制。
 伦理议题包括虚拟与真实的边界模糊、数字鸿沟加剧、文化商品化风险。技术越强大，责任越重大——元宇宙的"成瘾设计""数据过度采集""文化去语境化"等风险需要行业自律和监管介入。
 未...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"数字游民"与"元宇宙原住民"。 2030 年代的旅游主力是"元宇宙原住民"——他们从小在 Minecraft、Roblox 中长大，对虚拟体验的接受度远高于前代人。文旅元宇宙将不再是一个"新奇事物"，而是"标配"。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"真实"的溢价。 当虚拟体验越来越逼真，"真实"本身将成为稀缺资源——"这是真的、不是 AI 生成的"将成为最高级的赞誉。真实旅游的价值不会因为虚拟旅游而贬值，反而会升值——"我去了真的黄果树"比"我在元宇宙中看了黄果树"更有社交资本。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文旅元宇宙的治理核心是"文化主权"——谁有权决定一个文化如何被数字化和呈现？贵州"数字黔行"的实践表明，文化内容审核委员会是实现文化主权的有效机制。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伦理议题包括虚拟与真实的边界模糊、数字鸿沟加剧、文化商品化风险。技术越强大，责任越重大——元宇宙的"成瘾设计""数据过度采集""文化去语境化"等风险需要行业自律和监管介入。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 10 年，AI 驱动的内容生成将降低元宇宙的制作成本，脑机接口和空天地一体化网络将拓展沉浸体验的边界。"元宇宙原住民"将成为旅游主力，真实旅游将因为稀缺而溢价。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未来趋势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12.3.3 社会趋势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伦理议题包括虚拟与真实的边界模糊、数字鸿沟加剧、文化商品化风险。技术越强大，责任越重大——元宇宙的"成瘾设计""数据过度采集""文化去语境化"等风险需要行业自律和监管介入。
 未来 10 年，AI 驱动的内容生成将降低元宇宙的制作成本，脑机接口和空天地一体化网络将拓展沉浸体验的边界。"元宇宙原住民"将成为旅游主力，真实旅游将因为稀缺而溢价。
 贵州在这一进程中面临"追赶"与"反思"的双重任务——既要加快元宇宙建设以抓住技术红利，又要确保元宇宙发展"向善"——保护文化主权、弥合数字鸿沟、尊重文化本真。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伦理议题包括虚拟与真实的边界模糊、数字鸿沟加剧、文化商品化风险。技术越强大，责任越重大——元宇宙的"成瘾设计""数据过度采集""文化去语境化"等风险需要行业自律和监管介入。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 10 年，AI 驱动的内容生成将降低元宇宙的制作成本，脑机接口和空天地一体化网络将拓展沉浸体验的边界。"元宇宙原住民"将成为旅游主力，真实旅游将因为稀缺而溢价。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贵州在这一进程中面临"追赶"与"反思"的双重任务——既要加快元宇宙建设以抓住技术红利，又要确保元宇宙发展"向善"——保护文化主权、弥合数字鸿沟、尊重文化本真。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未来趋势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技术趋势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驱动的元宇宙内容生成。 AIGC 将大幅降低元宇宙内容的制作成本——从"花 100 万做 10 分钟内容"到"花 10 万做 60 分钟内容"。AI 生成的 3D 场景、AI 驱动的 NPC、AI 辅助的叙事设计——元宇宙内容生产将民主化。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12.3.2 产业趋势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从"景区元宇宙"到"目的地元宇宙"。 元宇宙将从单个景区的虚拟化扩展到整个目的地的虚拟化——"元宇宙贵州"不仅是黄果树的 3D 模型，而是整个贵州文旅生态的数字化镜像（景区 + 交通 + 住宿 + 美食 + 文化）。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12.3.3 社会趋势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"数字游民"与"元宇宙原住民"。 2030 年代的旅游主力是"元宇宙原住民"——他们从小在 Minecraft、Roblox 中长大，对虚拟体验的接受度远高于前代人。文旅元宇宙将不再是一个"新奇事物"，而是"标配"。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文化主权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12.1.2 数据安全与隐私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12.1.3 内容审核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虚拟与真实的边界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12.2.2 数字鸿沟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12.2.3 文化商品化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技术趋势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12.3.2 产业趋势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12.3.3 社会趋势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12-1：文旅元宇宙治理框架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领域 | 核心问题 | 治理手段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文化主权 | 谁有权数字化一个文化？ | 社区参与、内容审核委员会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数据安全 | 元宇宙收集了哪些数据？ | PIPL 合规、数据最小化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内容审核 | 虚拟空间的内容如何监管？ | AI+人工审核、分级制度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数字鸿沟 | 元宇宙是否排斥弱势群体？ | Web 3D 低门槛、适老化设计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文化商品化 | 数字化是否削弱文化本真？ | 文化专家参与、语境保留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12-2：2035 年文旅元宇宙展望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维度 | 2025 | 2030 | 2035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技术 | VR/AR/MR 分立 | 轻量 AR 眼镜普及 | BCI 全感官沉浸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内容 | 人工建模为主 | AIGC 辅助制作 | AIGC 主导制作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用户 | 尝鲜者为主 | 大众市场 | "元宇宙原住民"主力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商业模式 | 单次付费 | 数字藏品+权益 | 虚实融合生态 |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文旅元宇宙的治理核心是"文化主权"——谁有权决定一个文化如何被数字化和呈现？贵州"数字黔行"的实践表明，文化内容审核委员会是实现文化主权的有效机制。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伦理议题包括虚拟与真实的边界模糊、数字鸿沟加剧、文化商品化风险。技术越强大，责任越重大——元宇宙的"成瘾设计""数据过度采集""文化去语境化"等风险需要行业自律和监管介入。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 10 年，AI 驱动的内容生成将降低元宇宙的制作成本，脑机接口和空天地一体化网络将拓展沉浸体验的边界。"元宇宙原住民"将成为旅游主力，真实旅游将因为稀缺而溢价。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贵州在这一进程中面临"追赶"与"反思"的双重任务——既要加快元宇宙建设以抓住技术红利，又要确保元宇宙发展"向善"——保护文化主权、弥合数字鸿沟、尊重文化本真。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第12章 治理、伦理与未来趋势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