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11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贵州文旅元宇宙实践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掌握贵州文旅元宇宙实践的核心概念、理论框架与关键术语，理解其在数字文旅学科体系中的定位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能够运用贵州文旅元宇宙实践的理论工具分析实践问题，具备方案设计与评估的基本能力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年 5 月，一位从未到过贵州的马来西亚华人在 Facebook 上分享了一段视频——他在"数字黔行"元宇宙平台中"游览"了黄果树瀑布，并宣布已预订了 8 月的贵州之行。他写道："VR 让我看到了黄果树的壮美，但我也看到了 VR 里没有的东西——我想去感受水雾打在脸上的清凉、听到瀑布真正的轰鸣、尝一口安顺的牛肉粉。"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这条帖子获得 3000+ 点赞和 500+ 评论，其中多位东南亚网友表示"我也要去试试"。贵州文旅厅的数据显示，2024 年东南亚入境游客同比增长 45%，"数字黔行"在东南亚的下载量和活跃度位居各推广渠道之首。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这个案例展示了文旅元宇宙的"漏斗效应"——VR 体验降低了"了解贵州"的门槛，激发了大量潜在游客的兴趣，其中一部分转化为实际到访。"数字黔行"不是替代真实旅游，而是为真实旅游"引流"。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 "数字黔行"文旅元宇宙平台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11.1.1 项目概况  |  11.1.2 实施效果  |  11.1.3 经验与启示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 红色旅游元宇宙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11.2.1 遵义会议纪念馆 VR 体验  |  11.2.2 其他红色旅游元宇宙项目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 非遗元宇宙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11.3.1 苗族银饰 VR 传承  |  11.3.2 侗族大歌 AR 体验  |  11.3.3 屯堡地戏数字化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 FAST 科普元宇宙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0" name="Text 18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11.5 贵州经验的启示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457200" y="46634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3" name="Text 21"/>
          <p:cNvSpPr/>
          <p:nvPr/>
        </p:nvSpPr>
        <p:spPr>
          <a:xfrm>
            <a:off x="457200" y="4663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005840" y="46634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11.1 "数字黔行"文旅元宇宙平台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 "数字黔行"文旅元宇宙平台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11.1.1 项目概况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定位。 贵州省文化和旅游厅主导的省级文旅元宇宙平台，目标是"让世界在元宇宙中认识贵州"。一期建设了黄果树、荔波小七孔、西江千户苗寨、梵净山四个虚拟景区。
 技术架构。 内容层——基于 Unreal Engine 5 的高精度 3D 场景（Nanite 虚拟几何 + Lumen 动态光照）。平台层——支持多人同时在线的社交系统，用户以 Avatar 形式游览和互动。接入层——VR 头盔（高端体验）+ Web 3D（低门槛，浏览器直接访问）+ 手机 APP（移动端）。
 核心功能。 虚拟景区自由游览——在 1:1 还原的 3D 场景中自由走动。AI 导游"小黔"——基于大语言模型，支持中英双语自然语言交互。社交游览——邀请朋友一起在元宇宙中游览，语音实时交流。数字纪念品——游览完成后获得限量数字徽章，可展示和转赠。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定位。 贵州省文化和旅游厅主导的省级文旅元宇宙平台，目标是"让世界在元宇宙中认识贵州"。一期建设了黄果树、荔波小七孔、西江千户苗寨、梵净山四个虚拟景区。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技术架构。 内容层——基于 Unreal Engine 5 的高精度 3D 场景（Nanite 虚拟几何 + Lumen 动态光照）。平台层——支持多人同时在线的社交系统，用户以 Avatar 形式游览和互动。接入层——VR 头盔（高端体验）+ Web 3D（低门槛，浏览器直接访问）+ 手机 APP（移动端）。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核心功能。 虚拟景区自由游览——在 1:1 还原的 3D 场景中自由走动。AI 导游"小黔"——基于大语言模型，支持中英双语自然语言交互。社交游览——邀请朋友一起在元宇宙中游览，语音实时交流。数字纪念品——游览完成后获得限量数字徽章，可展示和转赠。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 "数字黔行"文旅元宇宙平台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11.1.2 实施效果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数据表现。 上线首年注册用户 80 万+，月活 15 万+。境外用户占比 35%（东南亚、欧美为主）。用户从"元宇宙体验"到"预订真实行程"的转化率约 8%。
 社会影响。 获文旅部"智慧旅游沉浸式体验优秀项目"称号。被央视、人民日报等主流媒体报道。成为贵州文旅对外推广的"数字名片"。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数据表现。 上线首年注册用户 80 万+，月活 15 万+。境外用户占比 35%（东南亚、欧美为主）。用户从"元宇宙体验"到"预订真实行程"的转化率约 8%。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社会影响。 获文旅部"智慧旅游沉浸式体验优秀项目"称号。被央视、人民日报等主流媒体报道。成为贵州文旅对外推广的"数字名片"。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 "数字黔行"文旅元宇宙平台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11.1.3 经验与启示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"引流而非替代"的定位。 平台的 KPI 不是"元宇宙中的游览次数"，而是"元宇宙体验后预订真实行程的转化率"——这一定位避免了"虚拟替代真实"的争议。
 Web 3D 降低门槛。 不强制要求 VR 设备，浏览器即可体验——大幅降低了用户门槛，覆盖了手机用户和海外用户。
 持续内容更新。 不是一次性项目——每个季度新增 1-2 个虚拟景区或特色体验，保持平台新鲜度。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"引流而非替代"的定位。 平台的 KPI 不是"元宇宙中的游览次数"，而是"元宇宙体验后预订真实行程的转化率"——这一定位避免了"虚拟替代真实"的争议。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3D 降低门槛。 不强制要求 VR 设备，浏览器即可体验——大幅降低了用户门槛，覆盖了手机用户和海外用户。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持续内容更新。 不是一次性项目——每个季度新增 1-2 个虚拟景区或特色体验，保持平台新鲜度。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11.1 "数字黔行"文旅元宇宙平台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11.1.1 项目概况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定位。 贵州省文化和旅游厅主导的省级文旅元宇宙平台，目标是"让世界在元宇宙中认识贵州"。一期建设了黄果树、荔波小七孔、西江千户苗寨、梵净山四个虚拟景区。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11.1.2 实施效果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数据表现。 上线首年注册用户 80 万+，月活 15 万+。境外用户占比 35%（东南亚、欧美为主）。用户从"元宇宙体验"到"预订真实行程"的转化率约 8%。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11.1.3 经验与启示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"引流而非替代"的定位。 平台的 KPI 不是"元宇宙中的游览次数"，而是"元宇宙体验后预订真实行程的转化率"——这一定位避免了"虚拟替代真实"的争议。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11.2 红色旅游元宇宙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 红色旅游元宇宙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11.2.1 遵义会议纪念馆 VR 体验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产品概述。 游客在 VR 中"回到"1935 年的遵义会议现场，以第一人称视角"旁听"历史性会议。已在前面章节详细介绍。
 创新点。 历史考据严格——场景和人物基于历史照片、回忆录和专家考证重建。情感设计——从"知道遵义会议"到"感受遵义会议"，从认知到共情。多版本适配——纪念馆内 VR 头盔（高端体验）、学校远程 VR 教学（PICO 一体机）、Web 3D 在线体验。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产品概述。 游客在 VR 中"回到"1935 年的遵义会议现场，以第一人称视角"旁听"历史性会议。已在前面章节详细介绍。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创新点。 历史考据严格——场景和人物基于历史照片、回忆录和专家考证重建。情感设计——从"知道遵义会议"到"感受遵义会议"，从认知到共情。多版本适配——纪念馆内 VR 头盔（高端体验）、学校远程 VR 教学（PICO 一体机）、Web 3D 在线体验。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 红色旅游元宇宙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11.2.2 其他红色旅游元宇宙项目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娄山关战役 VR。 重现 1935 年娄山关战役——游客在 VR 中"亲历"战斗过程，理解战役的战略意义和红军的英勇。
 四渡赤水 AR 沙盘。 在物理沙盘上叠加 AR 动态演示——红军的行军路线、敌军的围堵态势动态呈现在沙盘上。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娄山关战役 VR。 重现 1935 年娄山关战役——游客在 VR 中"亲历"战斗过程，理解战役的战略意义和红军的英勇。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四渡赤水 AR 沙盘。 在物理沙盘上叠加 AR 动态演示——红军的行军路线、敌军的围堵态势动态呈现在沙盘上。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11.2 红色旅游元宇宙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11.2.1 遵义会议纪念馆 VR 体验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产品概述。 游客在 VR 中"回到"1935 年的遵义会议现场，以第一人称视角"旁听"历史性会议。已在前面章节详细介绍。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11.2.2 其他红色旅游元宇宙项目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娄山关战役 VR。 重现 1935 年娄山关战役——游客在 VR 中"亲历"战斗过程，理解战役的战略意义和红军的英勇。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11.3 非遗元宇宙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 非遗元宇宙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11.3.1 苗族银饰 VR 传承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产品概述。 在 VR 中学习苗族银饰锻制技艺——从熔银、锻打、拉丝到錾花。AI 实时评估动作准确度并给出纠偏提示。已在安顺学院试用于非遗传习课程。
 价值。 解决"师傅少、学徒少"的非遗传承困境。VR 教学可以反复练习、不受材料成本限制。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产品概述。 在 VR 中学习苗族银饰锻制技艺——从熔银、锻打、拉丝到錾花。AI 实时评估动作准确度并给出纠偏提示。已在安顺学院试用于非遗传习课程。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价值。 解决"师傅少、学徒少"的非遗传承困境。VR 教学可以反复练习、不受材料成本限制。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 非遗元宇宙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11.3.2 侗族大歌 AR 体验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产品概述。 在侗寨广场，AR 叠加虚拟的百人合唱团——游客可以看到和听到侗族大歌的多声部复调演唱，AI 分析游客的跟唱并给出评分。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产品概述。 在侗寨广场，AR 叠加虚拟的百人合唱团——游客可以看到和听到侗族大歌的多声部复调演唱，AI 分析游客的跟唱并给出评分。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 非遗元宇宙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11.3.3 屯堡地戏数字化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产品概述。 通过全身动作捕捉记录老艺人的地戏表演，建立动作数据库。AI 基于数据库训练动作评估模型，用于地戏教学和传播。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产品概述。 通过全身动作捕捉记录老艺人的地戏表演，建立动作数据库。AI 基于数据库训练动作评估模型，用于地戏教学和传播。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11.3 非遗元宇宙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11.3.1 苗族银饰 VR 传承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产品概述。 在 VR 中学习苗族银饰锻制技艺——从熔银、锻打、拉丝到錾花。AI 实时评估动作准确度并给出纠偏提示。已在安顺学院试用于非遗传习课程。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11.3.2 侗族大歌 AR 体验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产品概述。 在侗寨广场，AR 叠加虚拟的百人合唱团——游客可以看到和听到侗族大歌的多声部复调演唱，AI 分析游客的跟唱并给出评分。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11.3.3 屯堡地戏数字化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产品概述。 通过全身动作捕捉记录老艺人的地戏表演，建立动作数据库。AI 基于数据库训练动作评估模型，用于地戏教学和传播。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11.4 FAST 科普元宇宙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11.5 贵州经验的启示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11.1.1 项目概况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11.1.2 实施效果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11.1.3 经验与启示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11.2.1 遵义会议纪念馆 VR 体验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11.2.2 其他红色旅游元宇宙项目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11.3.1 苗族银饰 VR 传承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11.3.2 侗族大歌 AR 体验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11.3.3 屯堡地戏数字化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11-1：贵州文旅元宇宙项目矩阵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项目 | 类型 | 核心价值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数字黔行 | 省级平台 | 虚拟景区游览、国际推广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遵义会议 VR | 红色旅游 | 历史共情、远程教育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苗族银饰 VR | 非遗传承 | VR 教学、AI 纠偏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FAST 科普 VR | 科技旅游 | 不可能体验的实现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屯堡 AR 复原 | 文化遗产 | 遗址现场增强 |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贵州在文旅元宇宙领域形成了"平台引领 + 多点开花"的格局——"数字黔行"作为省级平台构建基础框架，红色旅游、非遗传承、FAST 科普等垂直领域各自探索。核心经验包括："引流而非替代"的定位、Web 3D 降低门槛、"政府搭台+企业唱戏"的协作模式。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贵州的实践证明了后发地区在元宇宙领域的"弯道超车"可能性——丰富的文旅资源是"内容燃料"，大数据产业基础是"技术引擎"，政策先行先试是"制度保障"。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11 章 完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文旅元宇宙 - 第11章 贵州文旅元宇宙实践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