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文旅元宇宙产品策划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掌握文旅元宇宙产品策划的核心概念、理论框架与关键术语，理解其在数字文旅学科体系中的定位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能够运用文旅元宇宙产品策划的理论工具分析实践问题，具备方案设计与评估的基本能力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年，某景区斥资 300 万建设了一个"元宇宙展厅"——游客戴上 VR 头盔可以在虚拟展厅中"漫步"，看到景区的四季风光和历史介绍。开业三个月，日均体验人数不到 30 人。景区管理方困惑："我们用了最好的 VR 设备、请了最好的 3D 建模团队，为什么没人来？"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事后分析发现：目标用户是谁？——景区的主要客群是 50 岁以上的中老年旅行团，对 VR 既不了解也没兴趣。解决了什么需求？——游客来景区是想看"真的风景"，不是"虚拟的风景"。元宇宙展厅建在哪里？——建在景区出口处，游客已经走累了想回家，没有心情再体验。有没有替代方案？——展厅旁边就是观景台，站在那里就能看到真的风景，为什么要戴头盔看假的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这是一个典型的"为元宇宙而元宇宙"的失败案例——技术一流、内容精美，但产品策划完全失败。它没有回答最根本的问题：谁来用？为什么用？为什么不用别的？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如果你是这个景区的顾问，你会建议关掉元宇宙展厅还是改造它？怎么改造？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"目标用户是谁"——这个问题应该在什么时候回答？答案对后续决策有什么影响？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文旅元宇宙产品的"成功"如何定义？是体验人数、收入、口碑还是其他？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产品定位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10.1.1 定位三问  |  10.1.2 竞品分析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用户与需求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10.2.1 用户画像  |  10.2.2 需求分析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功能与体验设计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10.3.1 MVP 原则  |  10.3.2 体验闭环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 商业模式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10.4.1 收入模式  |  10.4.2 成本结构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10.1 产品定位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产品定位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10.1.1 定位三问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为谁解决什么问题？ 目标用户——亲子家庭？年轻情侣？银发旅行团？海外游客？学生研学团？核心需求——行前决策辅助？现场体验增强？远程替代体验？文化深度理解？社交分享需求？
 与现有方案有什么不同？ 与"直接去景区"相比——元宇宙体验增加了什么价值？（"能回到 600 年前"是增值，"能看 3D 全景图"不是——手机也能看）。与"看纪录片"相比——元宇宙体验的差异在哪？（"我能自由探索"是差异，"画质更好"不一定是——纪录片也是 4K）。
 为什么用户会选择你？ 独特卖点——一句话说清"为什么这个体验值得花时间/花钱"。"在 VR 中亲手锻造一件苗族银饰"——独特。"看黄果树瀑布的 3D 全景"——不独特，手机就能看。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为谁解决什么问题？ 目标用户——亲子家庭？年轻情侣？银发旅行团？海外游客？学生研学团？核心需求——行前决策辅助？现场体验增强？远程替代体验？文化深度理解？社交分享需求？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与现有方案有什么不同？ 与"直接去景区"相比——元宇宙体验增加了什么价值？（"能回到 600 年前"是增值，"能看 3D 全景图"不是——手机也能看）。与"看纪录片"相比——元宇宙体验的差异在哪？（"我能自由探索"是差异，"画质更好"不一定是——纪录片也是 4K）。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为什么用户会选择你？ 独特卖点——一句话说清"为什么这个体验值得花时间/花钱"。"在 VR 中亲手锻造一件苗族银饰"——独特。"看黄果树瀑布的 3D 全景"——不独特，手机就能看。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产品定位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10.1.2 竞品分析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直接竞品。 其他景区的类似元宇宙产品、市场上的同类 VR/AR 文旅体验。分析维度：目标用户、核心功能、技术方案、定价、用户评价。
 间接竞品。 不是元宇宙但满足同类需求的产品——纪录片（满足"了解目的地"需求）、社交媒体（满足"分享旅行"需求）、传统导览（满足"现场信息获取"需求）。元宇宙产品必须提供这些间接竞品无法提供的价值。
 替代方案。 用户"不用任何产品"的替代方案——直接去景区、在家待着。如果元宇宙体验的价值不足以让用户"选择你而非替代方案"，产品就缺乏市场基础。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直接竞品。 其他景区的类似元宇宙产品、市场上的同类 VR/AR 文旅体验。分析维度：目标用户、核心功能、技术方案、定价、用户评价。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间接竞品。 不是元宇宙但满足同类需求的产品——纪录片（满足"了解目的地"需求）、社交媒体（满足"分享旅行"需求）、传统导览（满足"现场信息获取"需求）。元宇宙产品必须提供这些间接竞品无法提供的价值。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替代方案。 用户"不用任何产品"的替代方案——直接去景区、在家待着。如果元宇宙体验的价值不足以让用户"选择你而非替代方案"，产品就缺乏市场基础。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10.1 产品定位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10.1.1 定位三问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为谁解决什么问题？ 目标用户——亲子家庭？年轻情侣？银发旅行团？海外游客？学生研学团？核心需求——行前决策辅助？现场体验增强？远程替代体验？文化深度理解？社交分享需求？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10.1.2 竞品分析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直接竞品。 其他景区的类似元宇宙产品、市场上的同类 VR/AR 文旅体验。分析维度：目标用户、核心功能、技术方案、定价、用户评价。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 用户与需求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用户与需求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10.2.1 用户画像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人口统计学。 年龄、性别、来源地、收入、教育水平。
 行为特征。 旅游频率、VR 使用经验、信息获取渠道、消费习惯。
 心理特征。 旅游动机（放松/探索/社交/炫耀）、对新技术的态度（尝鲜者/跟风者/抵触者）、文化兴趣程度。
 文旅元宇宙典型用户画像示例。 "数字探索者"——25-35 岁，一线城市，有 VR 经验，旅游前喜欢深度研究目的地，愿意为独特体验付费。"家庭体验者"——35-45 岁，带孩子出游，希望孩子在游玩中学到知识，关注体验的教育价值和安全性。"文化怀旧者"——55-70 岁，退休教师/公务员，对历史文化有深度兴趣，VR 经验少但愿意尝试，需要适老化设计。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人口统计学。 年龄、性别、来源地、收入、教育水平。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行为特征。 旅游频率、VR 使用经验、信息获取渠道、消费习惯。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心理特征。 旅游动机（放松/探索/社交/炫耀）、对新技术的态度（尝鲜者/跟风者/抵触者）、文化兴趣程度。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文旅元宇宙典型用户画像示例。 "数字探索者"——25-35 岁，一线城市，有 VR 经验，旅游前喜欢深度研究目的地，愿意为独特体验付费。"家庭体验者"——35-45 岁，带孩子出游，希望孩子在游玩中学到知识，关注体验的教育价值和安全性。"文化怀旧者"——55-70 岁，退休教师/公务员，对历史文化有深度兴趣，VR 经验少但愿意尝试，需要适老化设计。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用户与需求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10.2.2 需求分析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功能需求。 用户需要产品"能做什么"——能在 VR 中自由走动、能与 NPC 对话、能保存体验进度。
 情感需求。 用户需要产品"带来什么感觉"——震撼（"太壮观了"）、感动（"我理解那段历史了"）、成就感（"我完成了一件银饰"）、社交认同（"朋友看到我的体验分享会羡慕"）。
 场景需求。 用户在什么场景下使用——出行前在家（预游览）、在景区现场（增强导览）、在酒店休息时（回顾体验）、与朋友一起（社交体验）。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功能需求。 用户需要产品"能做什么"——能在 VR 中自由走动、能与 NPC 对话、能保存体验进度。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情感需求。 用户需要产品"带来什么感觉"——震撼（"太壮观了"）、感动（"我理解那段历史了"）、成就感（"我完成了一件银饰"）、社交认同（"朋友看到我的体验分享会羡慕"）。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场景需求。 用户在什么场景下使用——出行前在家（预游览）、在景区现场（增强导览）、在酒店休息时（回顾体验）、与朋友一起（社交体验）。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10.2 用户与需求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10.2.1 用户画像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人口统计学。 年龄、性别、来源地、收入、教育水平。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10.2.2 需求分析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功能需求。 用户需要产品"能做什么"——能在 VR 中自由走动、能与 NPC 对话、能保存体验进度。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 功能与体验设计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功能与体验设计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10.3.1 MVP 原则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最小可行产品。 第一版只做最核心的功能——用最小的投入验证"用户是否需要这个产品"。MVP 不是"半成品"，而是"功能少但体验完整的成品"。文旅元宇宙 MVP 示例：一个 5 分钟的 VR 体验、支持 3 个关键场景、1 条主线叙事、Web 端发布（不需要 VR 设备也能体验）。
 功能优先级排序。 必须有（没有就不叫这个产品）→ 应该有（提升体验但非核心）→ 可以有（锦上添花）→ 不需要（与核心价值无关）。用 MoSCoW 方法排序。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最小可行产品。 第一版只做最核心的功能——用最小的投入验证"用户是否需要这个产品"。MVP 不是"半成品"，而是"功能少但体验完整的成品"。文旅元宇宙 MVP 示例：一个 5 分钟的 VR 体验、支持 3 个关键场景、1 条主线叙事、Web 端发布（不需要 VR 设备也能体验）。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功能优先级排序。 必须有（没有就不叫这个产品）→ 应该有（提升体验但非核心）→ 可以有（锦上添花）→ 不需要（与核心价值无关）。用 MoSCoW 方法排序。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功能与体验设计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10.3.2 体验闭环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"了解→体验→分享→行动"闭环。 了解——用户从哪里知道这个产品？（社交媒体、OTA 平台、景区现场）。体验——产品本身的使用体验。分享——体验后用户如何分享？（一键生成体验视频、数字纪念品、社交平台分享）。行动——体验驱动了什么后续行为？（预订真实行程、购买数字藏品、推荐给朋友）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"了解→体验→分享→行动"闭环。 了解——用户从哪里知道这个产品？（社交媒体、OTA 平台、景区现场）。体验——产品本身的使用体验。分享——体验后用户如何分享？（一键生成体验视频、数字纪念品、社交平台分享）。行动——体验驱动了什么后续行为？（预订真实行程、购买数字藏品、推荐给朋友）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 功能与体验设计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10.3.1 MVP 原则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最小可行产品。 第一版只做最核心的功能——用最小的投入验证"用户是否需要这个产品"。MVP 不是"半成品"，而是"功能少但体验完整的成品"。文旅元宇宙 MVP 示例：一个 5 分钟的 VR 体验、支持 3 个关键场景、1 条主线叙事、Web 端发布（不需要 VR 设备也能体验）。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10.3.2 体验闭环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"了解→体验→分享→行动"闭环。 了解——用户从哪里知道这个产品？（社交媒体、OTA 平台、景区现场）。体验——产品本身的使用体验。分享——体验后用户如何分享？（一键生成体验视频、数字纪念品、社交平台分享）。行动——体验驱动了什么后续行为？（预订真实行程、购买数字藏品、推荐给朋友）。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10.4 商业模式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 商业模式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10.4.1 收入模式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直接收费。 单次体验付费（30-80 元/次）、套票捆绑（景区门票 + VR 体验联票）、年卡/会员（无限次体验）。
 数字藏品。 限量发行体验相关的数字藏品，购买者获得收藏价值 + 实际权益（门票折扣）。
 B2B 收入。 为景区、博物馆、文旅企业提供元宇宙建设服务、内容授权（将 3D 模型和 IP 授权给其他平台）。
 数据价值。 用户行为数据（脱敏后）为文旅企业提供市场洞察（需合规）。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直接收费。 单次体验付费（30-80 元/次）、套票捆绑（景区门票 + VR 体验联票）、年卡/会员（无限次体验）。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数字藏品。 限量发行体验相关的数字藏品，购买者获得收藏价值 + 实际权益（门票折扣）。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收入。 为景区、博物馆、文旅企业提供元宇宙建设服务、内容授权（将 3D 模型和 IP 授权给其他平台）。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数据价值。 用户行为数据（脱敏后）为文旅企业提供市场洞察（需合规）。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 商业模式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10.4.2 成本结构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一次性投入。 3D 建模和内容制作（50-300 万）、软件和引擎授权（Unity 免费/Unreal 分成）、硬件采购（VR 设备 30 台约 10 万）。
 持续投入。 服务器和带宽（月均数千到数万）、内容更新和迭代、设备维护和更换、人员（运营、技术维护）。
 投入产出分析。 假设投入 200 万（内容制作 + 硬件 + 部署），年运营成本 30 万。需要年接待多少体验者、单价多少才能 3 年回本？——这是一个必须算清楚的账。
 ---
 文旅元宇宙产品策划的核心不是"用什么技术"，而是"为谁解决什么问题"。定位三问（为谁、解决什么、为什么选你）是产品策划的起点，竞品分析和用户画像为决策提供依据。
 MVP 原则让产品用最小投入验证核心假设——"用户真的需要这个吗？"体验闭环（了解→体验→分享→行动）确保产品创造完整的用户价值而非孤立的"体验片段"。
 商业模式必须算清楚账——投入多少...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一次性投入。 3D 建模和内容制作（50-300 万）、软件和引擎授权（Unity 免费/Unreal 分成）、硬件采购（VR 设备 30 台约 10 万）。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持续投入。 服务器和带宽（月均数千到数万）、内容更新和迭代、设备维护和更换、人员（运营、技术维护）。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投入产出分析。 假设投入 200 万（内容制作 + 硬件 + 部署），年运营成本 30 万。需要年接待多少体验者、单价多少才能 3 年回本？——这是一个必须算清楚的账。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文旅元宇宙产品策划的核心不是"用什么技术"，而是"为谁解决什么问题"。定位三问（为谁、解决什么、为什么选你）是产品策划的起点，竞品分析和用户画像为决策提供依据。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 原则让产品用最小投入验证核心假设——"用户真的需要这个吗？"体验闭环（了解→体验→分享→行动）确保产品创造完整的用户价值而非孤立的"体验片段"。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10.4 商业模式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10.4.1 收入模式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直接收费。 单次体验付费（30-80 元/次）、套票捆绑（景区门票 + VR 体验联票）、年卡/会员（无限次体验）。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10.4.2 成本结构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一次性投入。 3D 建模和内容制作（50-300 万）、软件和引擎授权（Unity 免费/Unreal 分成）、硬件采购（VR 设备 30 台约 10 万）。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10.1.1 定位三问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10.1.2 竞品分析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10.2.1 用户画像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10.2.2 需求分析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10.3.1 MVP 原则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10.3.2 体验闭环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10.4.1 收入模式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10.4.2 成本结构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10-1：产品策划框架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模块 | 核心问题 | 输出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定位 | 为谁解决什么问题？ | 一句话定位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用户 | 目标用户画像 | 用户画像卡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功能 | MVP 功能列表 | MoSCoW 排序表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体验 | 用户旅程图 | 体验闭环图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商业 | 收入-成本模型 | 3 年财务预测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10-2：MVP 原则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必须有 | 应该有 | 可以有 | 不需要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|--------|--------|--------|--------|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核心体验功能 | 提升体验的辅助功能 | 锦上添花的特色 | 与核心价值无关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如：VR 场景游览 | 如：社交分享 | 如：AI NPC | 如：积分商城 |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文旅元宇宙产品策划的核心不是"用什么技术"，而是"为谁解决什么问题"。定位三问（为谁、解决什么、为什么选你）是产品策划的起点，竞品分析和用户画像为决策提供依据。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 原则让产品用最小投入验证核心假设——"用户真的需要这个吗？"体验闭环（了解→体验→分享→行动）确保产品创造完整的用户价值而非孤立的"体验片段"。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商业模式必须算清楚账——投入多少、预期收入多少、多久回本。元宇宙不是"烧钱赚吆喝"的慈善，而是需要可持续的商业逻辑。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 完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文旅元宇宙 - 第10章 文旅元宇宙产品策划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