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沉浸式体验概述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掌握沉浸式体验概述的核心概念、理论框架与关键术语，理解其在数字文旅学科体系中的定位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能够运用沉浸式体验概述的理论工具分析实践问题，具备方案设计与评估的基本能力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 年，一款名为 Pokémon GO 的手机游戏席卷全球。在黄果树景区，一群年轻人举着手机四处"捕捉小精灵"，其中一位游客在朋友圈写道："为了抓一只暴鲤龙，我走完了大瀑布全程，第一次认真看了水帘洞的钟乳石——以前来就是拍个照就走了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这个看似不起眼的观察揭示了一个深刻的命题：AR 技术没有改变黄果树的风景，但它改变了游客与风景互动的方式。游客从"被动观看者"变成了"主动探索者"，从"拍完照就走"变成了"为找虚拟生物而深度游览"。这就是沉浸式体验的核心价值——不是用技术替代现实，而是用技术增强人与现实的连接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年，贵州"数字黔行"文旅元宇宙平台上线。一位从未到过贵州的北京用户戴上 VR 头盔，"走进"了西江千户苗寨的虚拟场景——他看到了层层叠叠的吊脚楼、听到了芦笙的悠扬旋律、甚至"亲手"参与了苗族银饰的锻制过程。体验结束后，他在平台上预订了真实的贵州之旅——"VR 让我下定了决心，但我知道真实的苗寨一定有 VR 给不了的东西。"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 Pokémon GO 的 AR 探索到"数字黔行"的 VR 沉浸，沉浸式体验正在重新定义"旅游"的边界——从"我去过那里"到"我体验过那里"，从"我看过风景"到"我成为了故事的一部分"。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0" y="13716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(续 2)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VR 虚拟旅游会让真实的旅游变得"没必要"吗？为什么？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沉浸式体验追求"身临其境"——但"身临其境"是否等于"真实的体验"？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如果一个游客在元宇宙中"去过"黄果树，他算"去过"黄果树吗？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沉浸式体验的概念与演进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什么是沉浸式体验  |  1.1.2 体验经济时代的文旅转型  |  1.1.3 沉浸式体验的类型学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沉浸式技术全景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VR/AR/MR/XR 技术谱系  |  1.2.2 沉浸式技术的硬件生态  |  1.2.3 沉浸式技术的文旅适配矩阵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沉浸式体验的文旅价值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1.3.1 超越物理限制  |  1.3.2 深化文化理解  |  1.3.3 创造新消费场景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沉浸式体验的争议与反思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1.4.1 "虚拟旅游会替代真实旅游吗？"  |  1.4.2 "沉浸式体验会让游客盯着屏幕而忽略真实风景吗？"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 沉浸式体验的概念与演进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沉浸式体验的概念与演进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1.1.1 什么是沉浸式体验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沉浸的定义。 "沉浸"（Immersion）一词源于拉丁语 immergere，意为"浸入液体中"。在心理学和媒介研究中，沉浸指一种深度卷入的心理状态——个体的注意力完全集中在当前活动中，暂时脱离对周围环境和时间流逝的感知。心理学家 Csikszentmihalyi 将这种状态称为"心流"（Flow）——完全投入、忘记自我、时间感扭曲的最佳体验状态。
 沉浸式体验的核心特征。 感官包裹——多感官通道（视觉、听觉、触觉、甚至嗅觉和味觉）同时被调动，形成"被体验包裹"的感觉。交互性——体验者不是被动观看者，而是主动参与者，其行为能够影响体验的进程和结果。叙事性——体验不是碎片化的感官刺激，而是一条有开头、发展、高潮和结尾的"故事线"。临场感——体验者产生"我真的在那里"的感觉，这是沉浸式体验区别于传统媒介体验的本质特征。
 沉浸式体验 vs 传统体验。 传统旅游体验——看风景（视觉为主）、听讲...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沉浸的定义。 "沉浸"（Immersion）一词源于拉丁语 immergere，意为"浸入液体中"。在心理学和媒介研究中，沉浸指一种深度卷入的心理状态——个体的注意力完全集中在当前活动中，暂时脱离对周围环境和时间流逝的感知。心理学家 Csikszentmihalyi 将这种状态称为"心流"（Flow）——完全投入、忘记自我、时间感扭曲的最佳体验状态。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沉浸式体验的核心特征。 感官包裹——多感官通道（视觉、听觉、触觉、甚至嗅觉和味觉）同时被调动，形成"被体验包裹"的感觉。交互性——体验者不是被动观看者，而是主动参与者，其行为能够影响体验的进程和结果。叙事性——体验不是碎片化的感官刺激，而是一条有开头、发展、高潮和结尾的"故事线"。临场感——体验者产生"我真的在那里"的感觉，这是沉浸式体验区别于传统媒介体验的本质特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 vs 传统体验。 传统旅游体验——看风景（视觉为主）、听讲解（听觉）、拍照留念（记录）。沉浸式旅游体验——"走进"历史场景（全感官）、与虚拟角色对话（交互）、"成为"故事中的角色（叙事参与）。两者的核心差异不是"有没有用技术"，而是"体验者与体验内容的关系"——传统模式是"我看"，沉浸模式是"我在"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沉浸式体验的概念与演进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1.1.2 体验经济时代的文旅转型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Pine &amp; Gilmore 的体验经济理论。 1999 年，Joseph Pine 和 James Gilmore 在《体验经济》一书中提出：经济价值的演进经历了四个阶段——提取商品（咖啡豆）→ 制造产品（速溶咖啡）→ 提供服务（咖啡店现磨）→ 营造体验（精品咖啡馆的"咖啡文化之旅"）。每一阶段的经济价值都比前一阶段高出数倍。旅游行业天然处于体验经济的核心——游客购买的从来不是"一张门票"，而是"一段体验"。
 文旅体验的进化路径。 1.0 观光旅游——"我来过、我看过"（黄果树前拍张照）。2.0 休闲旅游——"我放松、我享受"（在黄果树周边住一晚、吃当地美食）。3.0 体验旅游——"我参与、我感受"（在屯堡学地戏、在苗寨打银饰）。4.0 沉浸旅游——"我成为、我存在"（在 VR 中"穿越"到 600 年前的屯堡、在 AR 中与徐霞客对话）。文旅元宇宙和沉浸式体验处于 4.0 阶段——体...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Pine &amp; Gilmore 的体验经济理论。 1999 年，Joseph Pine 和 James Gilmore 在《体验经济》一书中提出：经济价值的演进经历了四个阶段——提取商品（咖啡豆）→ 制造产品（速溶咖啡）→ 提供服务（咖啡店现磨）→ 营造体验（精品咖啡馆的"咖啡文化之旅"）。每一阶段的经济价值都比前一阶段高出数倍。旅游行业天然处于体验经济的核心——游客购买的从来不是"一张门票"，而是...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文旅体验的进化路径。 1.0 观光旅游——"我来过、我看过"（黄果树前拍张照）。2.0 休闲旅游——"我放松、我享受"（在黄果树周边住一晚、吃当地美食）。3.0 体验旅游——"我参与、我感受"（在屯堡学地戏、在苗寨打银饰）。4.0 沉浸旅游——"我成为、我存在"（在 VR 中"穿越"到 600 年前的屯堡、在 AR 中与徐霞客对话）。文旅元宇宙和沉浸式体验处于 4.0 阶段——体验的核心从"消费内...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沉浸式体验的概念与演进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1.1.3 沉浸式体验的类型学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按技术载体分类。 实体沉浸——依赖物理空间和实景装置（如沉浸式剧场、主题乐园的沉浸式项目、光影秀）。典型案例如"只有河南·戏剧幻城"——56 个格子空间、21 个剧场，观众在实景中"穿越"河南历史。数字沉浸——依赖数字技术（VR/AR/MR）创造虚拟或增强的体验。典型案例如 teamLab 的数字艺术展——投影、传感器和算法创造"无边界的数字自然"。混合沉浸——实体空间与数字技术融合，如 AR 导览在真实景区中叠加虚拟内容。
 按交互程度分类。 被动沉浸——体验者处于观看位置，不主动参与（如球幕电影、光影秀）。主动沉浸——体验者通过选择和行动影响体验进程（如互动式 VR 游戏、沉浸式剧场中的"选择你自己的冒险"）。共创沉浸——多个体验者共同参与、相互影响，共同创造体验（如元宇宙中的多人社交旅游）。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按技术载体分类。 实体沉浸——依赖物理空间和实景装置（如沉浸式剧场、主题乐园的沉浸式项目、光影秀）。典型案例如"只有河南·戏剧幻城"——56 个格子空间、21 个剧场，观众在实景中"穿越"河南历史。数字沉浸——依赖数字技术（VR/AR/MR）创造虚拟或增强的体验。典型案例如 teamLab 的数字艺术展——投影、传感器和算法创造"无边界的数字自然"。混合沉浸——实体空间与数字技术融合，如 AR 导...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按交互程度分类。 被动沉浸——体验者处于观看位置，不主动参与（如球幕电影、光影秀）。主动沉浸——体验者通过选择和行动影响体验进程（如互动式 VR 游戏、沉浸式剧场中的"选择你自己的冒险"）。共创沉浸——多个体验者共同参与、相互影响，共同创造体验（如元宇宙中的多人社交旅游）。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 沉浸式体验的概念与演进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什么是沉浸式体验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沉浸的定义。 "沉浸"（Immersion）一词源于拉丁语 immergere，意为"浸入液体中"。在心理学和媒介研究中，沉浸指一种深度卷入的心理状态——个体的注意力完全集中在当前活动中，暂时脱离对周围环境和时间流逝的感知。心理学家 Csikszentmihalyi 将这种状态称为"心流"（Flow...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1.1.2 体验经济时代的文旅转型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Pine &amp; Gilmore 的体验经济理论。 1999 年，Joseph Pine 和 James Gilmore 在《体验经济》一书中提出：经济价值的演进经历了四个阶段——提取商品（咖啡豆）→ 制造产品（速溶咖啡）→ 提供服务（咖啡店现磨）→ 营造体验（精品咖啡馆的"咖啡文化之旅"）。每一阶段的...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1.1.3 沉浸式体验的类型学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按技术载体分类。 实体沉浸——依赖物理空间和实景装置（如沉浸式剧场、主题乐园的沉浸式项目、光影秀）。典型案例如"只有河南·戏剧幻城"——56 个格子空间、21 个剧场，观众在实景中"穿越"河南历史。数字沉浸——依赖数字技术（VR/AR/MR）创造虚拟或增强的体验。典型案例如 teamLab 的数字艺...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 沉浸式技术全景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沉浸式技术全景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1.2.1 VR/AR/MR/XR 技术谱系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虚拟现实（VR）。 VR 通过头戴式显示设备将用户的视觉和听觉完全隔离于真实世界，呈现计算机生成的虚拟环境。核心特征：完全沉浸（切断与现实世界的感官联系）、6DoF 交互（可以在虚拟空间中自由移动和旋转）。文旅应用：虚拟景区游览、历史场景复原、沉浸式文化体验。
 增强现实（AR）。 AR 在真实世界的画面上叠加虚拟信息——不是替代现实，而是"增强"现实。核心特征：保持与真实世界的连接、虚拟内容锚定在真实空间中的特定位置。文旅应用：AR 导览（在遗址上叠加复原影像）、AR 互动游戏（景区寻宝）、AR 信息增强（识别植物/建筑并显示介绍）。
 混合现实（MR）。 MR 介于 VR 和 AR 之间——不仅叠加虚拟内容，还让虚拟内容与真实环境产生实时交互（虚拟的球碰到真实的桌子会弹开）。核心特征：虚实交互、空间理解（设备实时构建和理解 3D 环境）。文旅应用：沉浸式剧场（虚拟角色与真实演员同台）、...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虚拟现实（VR）。 VR 通过头戴式显示设备将用户的视觉和听觉完全隔离于真实世界，呈现计算机生成的虚拟环境。核心特征：完全沉浸（切断与现实世界的感官联系）、6DoF 交互（可以在虚拟空间中自由移动和旋转）。文旅应用：虚拟景区游览、历史场景复原、沉浸式文化体验。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增强现实（AR）。 AR 在真实世界的画面上叠加虚拟信息——不是替代现实，而是"增强"现实。核心特征：保持与真实世界的连接、虚拟内容锚定在真实空间中的特定位置。文旅应用：AR 导览（在遗址上叠加复原影像）、AR 互动游戏（景区寻宝）、AR 信息增强（识别植物/建筑并显示介绍）。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混合现实（MR）。 MR 介于 VR 和 AR 之间——不仅叠加虚拟内容，还让虚拟内容与真实环境产生实时交互（虚拟的球碰到真实的桌子会弹开）。核心特征：虚实交互、空间理解（设备实时构建和理解 3D 环境）。文旅应用：沉浸式剧场（虚拟角色与真实演员同台）、协同设计（多人共享混合现实空间）。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扩展现实（XR）。 XR 是 VR + AR + MR 的总称，代表所有"虚实结合"的技术形态。在文旅行业讨论中，"XR 文旅"通常作为涵盖所有沉浸式技术的总称。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沉浸式技术全景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1.2.2 沉浸式技术的硬件生态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硬件。 一体机（Standalone）——如 Meta Quest 3、PICO 4，内置计算能力和电池，无需连接电脑，使用最便捷但画质受限于移动芯片。PC VR——如 HTC Vive Pro、Valve Index，需连接高性能电脑，画质最高但使用受限（有线连接）。空间计算设备——如 Apple Vision Pro，融合 VR 和 AR 能力，通过前置摄像头实现"彩色透视"（在 VR 中看到真实世界）。
 AR 硬件。 手机/平板 AR——基于 ARKit（iOS）或 ARCore（Android），利用手机摄像头和传感器实现 AR，门槛最低、普及率最高。AR 眼镜——如 XREAL Air、Rokid Max，在透明镜片上投影虚拟内容，轻便但视场角有限。MR 头盔——如 Microsoft HoloLens 2、Apple Vision Pro，具备空间理解和虚实交互能力，价...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硬件。 一体机（Standalone）——如 Meta Quest 3、PICO 4，内置计算能力和电池，无需连接电脑，使用最便捷但画质受限于移动芯片。PC VR——如 HTC Vive Pro、Valve Index，需连接高性能电脑，画质最高但使用受限（有线连接）。空间计算设备——如 Apple Vision Pro，融合 VR 和 AR 能力，通过前置摄像头实现"彩色透视"（在 VR 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硬件。 手机/平板 AR——基于 ARKit（iOS）或 ARCore（Android），利用手机摄像头和传感器实现 AR，门槛最低、普及率最高。AR 眼镜——如 XREAL Air、Rokid Max，在透明镜片上投影虚拟内容，轻便但视场角有限。MR 头盔——如 Microsoft HoloLens 2、Apple Vision Pro，具备空间理解和虚实交互能力，价格高但功能最强。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其他沉浸式硬件。 触觉反馈设备——如触觉手套、力反馈背心，让用户在 VR 中"感觉到"触摸和力量。空间音频设备——通过头部追踪的 3D 音频营造声音的方向感和距离感。气味模拟设备——通过化学方式释放特定气味，增强嗅觉沉浸。运动平台——如万向跑步机，让用户在 VR 中"真的走"而不是用手柄移动。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沉浸式技术全景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1.2.3 沉浸式技术的文旅适配矩阵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文旅场景 | 推荐技术 | 理由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|---------|---------|------|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虚拟景区预游览 | VR（一体机/Web 3D） | 远程体验、低门槛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遗址现场复原 | AR（手机/AR 眼镜） | 虚实结合、在地性强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沉浸式文化演艺 | MR（空间计算设备） | 虚实交互、多人协同 |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 沉浸式技术全景 — 数据表格</a:t>
            </a:r>
            <a:endParaRPr lang="en-US" sz="2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文旅场景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推荐技术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理由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虚拟景区预游览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VR（一体机/Web 3D）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远程体验、低门槛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遗址现场复原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AR（手机/AR 眼镜）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虚实结合、在地性强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沉浸式文化演艺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MR（空间计算设备）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虚实交互、多人协同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博物馆数字展陈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AR + 投影映射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增强实物展品、不遮挡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主题乐园沉浸项目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VR（PC VR）+ 实体装置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高画质 + 物理反馈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非遗技艺传承教学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VR（一体机）+ 触觉反馈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动作捕捉 + 实时纠偏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夜间经济光影秀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投影映射 + 激光 + 无人机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大尺度户外沉浸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多人社交旅游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VR（一体机）+ 空间音频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远程共在体验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 沉浸式技术全景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VR/AR/MR/XR 技术谱系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虚拟现实（VR）。 VR 通过头戴式显示设备将用户的视觉和听觉完全隔离于真实世界，呈现计算机生成的虚拟环境。核心特征：完全沉浸（切断与现实世界的感官联系）、6DoF 交互（可以在虚拟空间中自由移动和旋转）。文旅应用：虚拟景区游览、历史场景复原、沉浸式文化体验。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1.2.2 沉浸式技术的硬件生态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硬件。 一体机（Standalone）——如 Meta Quest 3、PICO 4，内置计算能力和电池，无需连接电脑，使用最便捷但画质受限于移动芯片。PC VR——如 HTC Vive Pro、Valve Index，需连接高性能电脑，画质最高但使用受限（有线连接）。空间计算设备——如 Ap...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1.2.3 沉浸式技术的文旅适配矩阵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文旅场景 | 推荐技术 | 理由 |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1.3 沉浸式体验的文旅价值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沉浸式体验的文旅价值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1.3.1 超越物理限制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打破空间限制。 沉浸式技术让"不能去的地方可以去"——行动不便的老年人可以在 VR 中"登顶"梵净山、偏远地区的学生可以在元宇宙中"参观"故宫。这不是替代真实旅游，而是为无法真实旅游的人提供"次优但仍有价值"的替代方案。
 打破时间限制。 沉浸式技术让"回不去的时间可以回去"——在 AR 中看到 600 年前的天龙屯堡完整建筑、在 VR 中"亲历"1935 年的遵义会议。历史不再是书本上的文字，而是可感知、可参与的体验。
 打破物理规律。 沉浸式技术让"不可能变为可能"——在 VR 中"飞越"黄果树瀑布（现实中不可能）、在 AR 中看到巨型的虚拟生物漫步在真实景区（现实中不存在）、在元宇宙中与历史人物对话（现实中已故）。这些"超越现实"的体验是沉浸式文旅的核心差异化价值。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打破空间限制。 沉浸式技术让"不能去的地方可以去"——行动不便的老年人可以在 VR 中"登顶"梵净山、偏远地区的学生可以在元宇宙中"参观"故宫。这不是替代真实旅游，而是为无法真实旅游的人提供"次优但仍有价值"的替代方案。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打破时间限制。 沉浸式技术让"回不去的时间可以回去"——在 AR 中看到 600 年前的天龙屯堡完整建筑、在 VR 中"亲历"1935 年的遵义会议。历史不再是书本上的文字，而是可感知、可参与的体验。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打破物理规律。 沉浸式技术让"不可能变为可能"——在 VR 中"飞越"黄果树瀑布（现实中不可能）、在 AR 中看到巨型的虚拟生物漫步在真实景区（现实中不存在）、在元宇宙中与历史人物对话（现实中已故）。这些"超越现实"的体验是沉浸式文旅的核心差异化价值。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沉浸式体验的文旅价值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1.3.2 深化文化理解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从"看到"到"理解"。 传统旅游中，游客看到吊脚楼——"好看，拍张照"。沉浸式体验中，游客在 VR 中亲手"搭建"了一座吊脚楼——理解了为什么吊脚楼要依山而建、为什么底层架空、为什么使用杉木。从"看到了"到"理解了"，沉浸式体验通过"做"来深化"知"。
 从"旁观"到"共情"。 在遵义会议纪念馆的 VR 体验中，游客以第一人称视角"旁听"会议——看到与会者的表情、听到争论的语气、感受到决策的艰难。这种第一人称的视角转换产生了传统展览难以达到的共情效果——"我理解了为什么这个决策如此艰难"。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从"看到"到"理解"。 传统旅游中，游客看到吊脚楼——"好看，拍张照"。沉浸式体验中，游客在 VR 中亲手"搭建"了一座吊脚楼——理解了为什么吊脚楼要依山而建、为什么底层架空、为什么使用杉木。从"看到了"到"理解了"，沉浸式体验通过"做"来深化"知"。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从"旁观"到"共情"。 在遵义会议纪念馆的 VR 体验中，游客以第一人称视角"旁听"会议——看到与会者的表情、听到争论的语气、感受到决策的艰难。这种第一人称的视角转换产生了传统展览难以达到的共情效果——"我理解了为什么这个决策如此艰难"。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沉浸式体验的文旅价值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1.3.3 创造新消费场景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数字纪念品。 沉浸式体验不仅产生"体验记忆"，还可以产生"数字资产"——游客在元宇宙中获得的虚拟徽章、数字藏品（NFT）、3D 合影。这些数字资产可以在社交平台展示、可以收藏、可以交易——为文旅消费创造了新的品类。
 体验延伸。 沉浸式体验将文旅消费的时间窗口从"游览期间"延伸到"游览前后"——出行前在 VR 中"预游览"规划行程、游览中 AR 增强导览、回家后在元宇宙中"回顾"和分享。全程的数字化触点创造了更多的消费机会和更强的用户粘性。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数字纪念品。 沉浸式体验不仅产生"体验记忆"，还可以产生"数字资产"——游客在元宇宙中获得的虚拟徽章、数字藏品（NFT）、3D 合影。这些数字资产可以在社交平台展示、可以收藏、可以交易——为文旅消费创造了新的品类。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体验延伸。 沉浸式体验将文旅消费的时间窗口从"游览期间"延伸到"游览前后"——出行前在 VR 中"预游览"规划行程、游览中 AR 增强导览、回家后在元宇宙中"回顾"和分享。全程的数字化触点创造了更多的消费机会和更强的用户粘性。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1.3 沉浸式体验的文旅价值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1.3.1 超越物理限制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打破空间限制。 沉浸式技术让"不能去的地方可以去"——行动不便的老年人可以在 VR 中"登顶"梵净山、偏远地区的学生可以在元宇宙中"参观"故宫。这不是替代真实旅游，而是为无法真实旅游的人提供"次优但仍有价值"的替代方案。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1.3.2 深化文化理解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从"看到"到"理解"。 传统旅游中，游客看到吊脚楼——"好看，拍张照"。沉浸式体验中，游客在 VR 中亲手"搭建"了一座吊脚楼——理解了为什么吊脚楼要依山而建、为什么底层架空、为什么使用杉木。从"看到了"到"理解了"，沉浸式体验通过"做"来深化"知"。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1.3.3 创造新消费场景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数字纪念品。 沉浸式体验不仅产生"体验记忆"，还可以产生"数字资产"——游客在元宇宙中获得的虚拟徽章、数字藏品（NFT）、3D 合影。这些数字资产可以在社交平台展示、可以收藏、可以交易——为文旅消费创造了新的品类。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1.4 沉浸式体验的争议与反思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沉浸式体验的争议与反思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1.4.1 "虚拟旅游会替代真实旅游吗？"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替代派观点。 当 VR 技术发展到足以完美模拟黄果树瀑布的视觉、听觉、甚至触觉（水雾扑面）和嗅觉（负氧离子的清新），为什么还要花几千元、坐几小时车去实地？VR 旅游更便宜、更便捷、更环保。
 互补派观点。 真实旅游包含太多 VR 无法复制的元素——当地人的微笑、意外的邂逅、身体的疲惫和到达终点的成就感、不可预测的天气变化带来的"真实感"。更重要的是，VR 旅游越是逼真，越会激发"我想去看看真的"的愿望——正如高清纪录片不会让人"不想去旅游"，反而会激发旅游欲望。
 本书立场。 VR 不会替代真实旅游，但会改变旅游的"理由"和"方式"。当 VR 可以满足"看看黄果树长什么样"的需求时，实地旅游的动机将从"获取信息"转向"寻求真实体验"——人们去黄果树不是为了"看到瀑布"，而是为了"被瀑布的水雾打湿""听到瀑布的轰鸣""在瀑布前与家人合影"。真实旅游的价值从"信息获取"升级为"体验和连接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替代派观点。 当 VR 技术发展到足以完美模拟黄果树瀑布的视觉、听觉、甚至触觉（水雾扑面）和嗅觉（负氧离子的清新），为什么还要花几千元、坐几小时车去实地？VR 旅游更便宜、更便捷、更环保。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互补派观点。 真实旅游包含太多 VR 无法复制的元素——当地人的微笑、意外的邂逅、身体的疲惫和到达终点的成就感、不可预测的天气变化带来的"真实感"。更重要的是，VR 旅游越是逼真，越会激发"我想去看看真的"的愿望——正如高清纪录片不会让人"不想去旅游"，反而会激发旅游欲望。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本书立场。 VR 不会替代真实旅游，但会改变旅游的"理由"和"方式"。当 VR 可以满足"看看黄果树长什么样"的需求时，实地旅游的动机将从"获取信息"转向"寻求真实体验"——人们去黄果树不是为了"看到瀑布"，而是为了"被瀑布的水雾打湿""听到瀑布的轰鸣""在瀑布前与家人合影"。真实旅游的价值从"信息获取"升级为"体验和连接"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沉浸式体验的争议与反思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1.4.2 "沉浸式体验会让游客盯着屏幕而忽略真实风景吗？"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这个担忧是合理的。 在 AR 导览中，如果虚拟信息过于密集、过于抢眼，游客可能全程盯着手机屏幕看 AR 内容，几乎没有抬头看真实的风景——"AR 成了新的围墙，把游客和风景隔开了"。
 好的沉浸式设计应该"若隐若现"。 好的 AR 导览设计遵循"增强而非替代"原则——虚拟内容在需要时出现（走到景点前自动触发讲解），在不需要时消失（让游客沉浸在真实风景中）。技术是服务的工具，不是注意力的焦点。
 ---
 沉浸式体验代表了文旅行业从"观光"到"体验"再到"沉浸"的进化方向。VR/AR/MR/XR 等技术手段让游客从"被动观看者"变为"主动参与者"，从"看到风景"升级为"理解文化"、"成为故事的一部分"。
 沉浸式技术的文旅价值在于：打破物理限制（让"不能去""回不去""不可能"变为可能）、深化文化理解（从"看到"到"理解"到"共情"）、创造新消费场景（数字纪念品、体验延伸）。
 但沉浸式体验...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这个担忧是合理的。 在 AR 导览中，如果虚拟信息过于密集、过于抢眼，游客可能全程盯着手机屏幕看 AR 内容，几乎没有抬头看真实的风景——"AR 成了新的围墙，把游客和风景隔开了"。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好的沉浸式设计应该"若隐若现"。 好的 AR 导览设计遵循"增强而非替代"原则——虚拟内容在需要时出现（走到景点前自动触发讲解），在不需要时消失（让游客沉浸在真实风景中）。技术是服务的工具，不是注意力的焦点。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沉浸式体验代表了文旅行业从"观光"到"体验"再到"沉浸"的进化方向。VR/AR/MR/XR 等技术手段让游客从"被动观看者"变为"主动参与者"，从"看到风景"升级为"理解文化"、"成为故事的一部分"。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沉浸式技术的文旅价值在于：打破物理限制（让"不能去""回不去""不可能"变为可能）、深化文化理解（从"看到"到"理解"到"共情"）、创造新消费场景（数字纪念品、体验延伸）。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但沉浸式体验也面临深刻的争议：VR 会替代真实旅游吗？沉浸式技术会让人"盯着屏幕忽略风景"吗？本书的立场是：VR 不会替代真实旅游，而是重新定义真实旅游的价值；好的沉浸式设计应该"若隐若现"——技术增强体验，而非遮蔽体验。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沉浸式体验的争议与反思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1.4.2 "沉浸式体验会让游客盯着屏幕而忽略真实风景吗？"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沉浸式体验代表了文旅行业从"观光"到"体验"再到"沉浸"的进化方向。VR/AR/MR/XR 等技术手段让游客从"被动观看者"变为"主动参与者"，从"看到风景"升级为"理解文化"、"成为故事的一部分"。
 沉浸式技术的文旅价值在于：打破物理限制（让"不能去""回不去""不可能"变为可能）、深化文化理解（从"看到"到"理解"到"共情"）、创造新消费场景（数字纪念品、体验延伸）。
 但沉浸式体验也面临深刻的争议：VR 会替代真实旅游吗？沉浸式技术会让人"盯着屏幕忽略风景"吗？本书的立场是：VR 不会替代真实旅游，而是重新定义真实旅游的价值；好的沉浸式设计应该"若隐若现"——技术增强体验，而非遮蔽体验。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沉浸式体验代表了文旅行业从"观光"到"体验"再到"沉浸"的进化方向。VR/AR/MR/XR 等技术手段让游客从"被动观看者"变为"主动参与者"，从"看到风景"升级为"理解文化"、"成为故事的一部分"。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沉浸式技术的文旅价值在于：打破物理限制（让"不能去""回不去""不可能"变为可能）、深化文化理解（从"看到"到"理解"到"共情"）、创造新消费场景（数字纪念品、体验延伸）。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但沉浸式体验也面临深刻的争议：VR 会替代真实旅游吗？沉浸式技术会让人"盯着屏幕忽略风景"吗？本书的立场是：VR 不会替代真实旅游，而是重新定义真实旅游的价值；好的沉浸式设计应该"若隐若现"——技术增强体验，而非遮蔽体验。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1.4 沉浸式体验的争议与反思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1.4.1 "虚拟旅游会替代真实旅游吗？"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替代派观点。 当 VR 技术发展到足以完美模拟黄果树瀑布的视觉、听觉、甚至触觉（水雾扑面）和嗅觉（负氧离子的清新），为什么还要花几千元、坐几小时车去实地？VR 旅游更便宜、更便捷、更环保。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 "沉浸式体验会让游客盯着屏幕而忽略真实风景吗？"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这个担忧是合理的。 在 AR 导览中，如果虚拟信息过于密集、过于抢眼，游客可能全程盯着手机屏幕看 AR 内容，几乎没有抬头看真实的风景——"AR 成了新的围墙，把游客和风景隔开了"。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什么是沉浸式体验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1.1.2 体验经济时代的文旅转型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1.1.3 沉浸式体验的类型学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VR/AR/MR/XR 技术谱系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1.2.2 沉浸式技术的硬件生态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1.2.3 沉浸式技术的文旅适配矩阵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1.3.1 超越物理限制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1.3.2 深化文化理解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1.3.3 创造新消费场景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1.4.1 "虚拟旅游会替代真实旅游吗？"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 "沉浸式体验会让游客盯着屏幕而忽略真实风景吗？"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1-1：沉浸式技术谱系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技术 | 核心特征 | 文旅关键词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VR | 完全虚拟环境，切断真实世界 | 虚拟游览、历史复原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AR | 真实世界上叠加虚拟信息 | 导览增强、遗址复原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MR | 虚拟与真实实时交互 | 沉浸式剧场、协同设计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XR | VR+AR+MR 总称 | 虚实融合的统称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1-2：沉浸式体验设计三原则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原则 | 含义 | 反面案例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增强而非替代 | 技术服务于真实体验 | AR 信息太多，游客只看手机不看风景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若隐若现 | 需要时出现、不需要时消失 | 全程轰炸式推送虚拟内容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以人为本 | 技术适应人，而非人适应技术 | 需要复杂操作才能体验（老年人被排斥） |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沉浸式体验代表了文旅行业从"观光"到"体验"再到"沉浸"的进化方向。VR/AR/MR/XR 等技术手段让游客从"被动观看者"变为"主动参与者"，从"看到风景"升级为"理解文化"、"成为故事的一部分"。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沉浸式技术的文旅价值在于：打破物理限制（让"不能去""回不去""不可能"变为可能）、深化文化理解（从"看到"到"理解"到"共情"）、创造新消费场景（数字纪念品、体验延伸）。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但沉浸式体验也面临深刻的争议：VR 会替代真实旅游吗？沉浸式技术会让人"盯着屏幕忽略风景"吗？本书的立场是：VR 不会替代真实旅游，而是重新定义真实旅游的价值；好的沉浸式设计应该"若隐若现"——技术增强体验，而非遮蔽体验。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完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第1章 沉浸式体验概述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