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第三篇：业态与场景创新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智慧景区与目的地数字化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数字文旅概论  |  安顺学院旅游管理学院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498080" y="731520"/>
            <a:ext cx="1097280" cy="1097280"/>
          </a:xfrm>
          <a:prstGeom prst="ellipse">
            <a:avLst/>
          </a:prstGeom>
          <a:solidFill>
            <a:srgbClr val="065A82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46720" y="3474720"/>
            <a:ext cx="731520" cy="73152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掌握智慧景区的建设框架与核心系统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能设计智慧景区的技术方案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理解技术赋能与人文关怀的平衡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年国庆黄金周，黄果树景区单日接待游客突破 5 万人次。按照传统的景区管理方式，这几乎意味着"人山人海、寸步难行"——核心景点水帘洞的排队时间可能长达两小时以上，游客体验急剧下降。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这一年的国庆，情况有所不同。景区指挥调度中心的大屏上，实时跳动着各区域的客流密度、排队时长和观光车运行状态。当水帘洞区域的客流密度逼近预警线时，系统自动触发了两项措施：一是动态上调该时段的门票价格（浮动幅度在±10% 以内），引导价格敏感型游客选择稍晚的时段；二是调整观光车的发车频率和停靠站点，将部分游客引导至客流压力较小的天星桥区域。与此同时，景区的微信公众号向正在排队或即将入园的游客推送了个性化建议——"水帘洞当前排队约 40 分钟，建议您先游览陡坡塘瀑布（排队 5 分钟），两小时后水帘洞预计排队降至 15 分钟"。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这套系统的背后，是黄果树景区历时数年建设的"三位一体"智慧景区体系——"时空客流引导、动态容量管控与智能设施协同"。本章将以黄果树为锚点案例，系统介绍智慧景区的概念、架构和实践。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智慧景区与传统景区的本质区别是什么？多了哪些"智慧"？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动态定价是否公平？对于预算有限的游客，这是否构成歧视？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一个景区要成为"智慧景区"，需要投入多大的资金和人力？小型景区能否承受？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智慧景区的概念与框架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智慧景区的定义与演进  |  8.1.2 智慧景区标准体系  |  8.1.3 智慧景区的评价指标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智慧景区的核心系统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票务与预约系统  |  8.2.2 客流监测与调度  |  8.2.3 智能导览与解说  |  8.2.4 安全应急管理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旅游目的地数字化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目的地智慧管理  |  8.3.2 目的地数字营销  |  8.3.3 目的地公共服务数字化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智慧景区的贵州案例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黄果树世界级旅游景区数字化  |  8.4.2 安顺全域旅游智慧化  |  8.4.3 山地型景区的智慧化挑战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智慧景区的概念与框架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智慧景区的概念与框架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智慧景区的定义与演进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从"数字景区"到"智慧景区"。 智慧景区的概念演进经历了三个阶段。第一阶段是"数字景区"——将景区的票务、监控、办公等环节电子化，核心目标是"无纸化办公"和"数据可查"。第二阶段是"智能景区"——在数字化的基础上增加自动化能力，如自动检票闸机、自动客流计数等，核心目标是"减少人工"。第三阶段是"智慧景区"——通过数据驱动决策和智能协同调度，实现景区运营的全局优化，核心目标是"让系统学会思考"。
 智慧景区的核心定义。 智慧景区是指运用物联网、大数据、人工智能、云计算等现代信息技术，对景区的地理环境、资源设施、游客活动和经营管理进行全面感知、智能分析和协同调度，实现游客体验优化、运营效率提升和资源可持续利用的新型景区形态。这一定义强调了四个关键词：全面感知（数据采集）、智能分析（数据处理）、协同调度（跨系统联动）和可持续（长期目标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从"数字景区"到"智慧景区"。 智慧景区的概念演进经历了三个阶段。第一阶段是"数字景区"——将景区的票务、监控、办公等环节电子化，核心目标是"无纸化办公"和"数据可查"。第二阶段是"智能景区"——在数字化的基础上增加自动化能力，如自动检票闸机、自动客流计数等，核心目标是"减少人工"。第三阶段是"智慧景区"——通过数据驱动决策和智能协同调度，实现景区运营的全局优化，核心目标是"让系统学会思考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智慧景区的核心定义。 智慧景区是指运用物联网、大数据、人工智能、云计算等现代信息技术，对景区的地理环境、资源设施、游客活动和经营管理进行全面感知、智能分析和协同调度，实现游客体验优化、运营效率提升和资源可持续利用的新型景区形态。这一定义强调了四个关键词：全面感知（数据采集）、智能分析（数据处理）、协同调度（跨系统联动）和可持续（长期目标）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智慧景区的概念与框架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智慧景区标准体系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国家标准与行业标准。 中国已初步建立起智慧景区的标准体系。国家标准层面，GB/T 34678-2017《智慧景区建设规范》规定了智慧景区建设的基本要求。行业标准层面，文化和旅游部发布了《智慧旅游景区建设指南》，从基础设施、智慧管理、智慧服务、智慧营销四个维度提出了具体要求。A 级景区评定标准中也加入了信息化和智慧化建设的相关指标。
 标准的关键维度。 智慧景区标准通常涵盖以下几个关键维度。基础设施标准——网络覆盖、数据中心、物联网设备等硬件条件。管理标准——客流监测、安全管理、环境监测、设施运维等管理系统的功能和性能要求。服务标准——电子票务、智能导览、信息发布、在线客服等游客服务的数字化水平。营销标准——数据驱动的精准营销、社交媒体运营、品牌数字化等能力。此外，部分标准还涉及数据共享、系统对接和网络安全的规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国家标准与行业标准。 中国已初步建立起智慧景区的标准体系。国家标准层面，GB/T 34678-2017《智慧景区建设规范》规定了智慧景区建设的基本要求。行业标准层面，文化和旅游部发布了《智慧旅游景区建设指南》，从基础设施、智慧管理、智慧服务、智慧营销四个维度提出了具体要求。A 级景区评定标准中也加入了信息化和智慧化建设的相关指标。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标准的关键维度。 智慧景区标准通常涵盖以下几个关键维度。基础设施标准——网络覆盖、数据中心、物联网设备等硬件条件。管理标准——客流监测、安全管理、环境监测、设施运维等管理系统的功能和性能要求。服务标准——电子票务、智能导览、信息发布、在线客服等游客服务的数字化水平。营销标准——数据驱动的精准营销、社交媒体运营、品牌数字化等能力。此外，部分标准还涉及数据共享、系统对接和网络安全的规范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智慧景区的概念与框架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智慧景区的评价指标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从"有没有"到"好不好"。 早期智慧景区评价侧重于"有没有"——是否部署了电子票务系统、是否安装了客流监控摄像头、是否开发了导览 APP。现在的评价更侧重于"好不好"——系统是否真正提升了游客体验、是否降低了运营成本、是否实现了数据驱动的决策。评价指标的升级反映了智慧景区建设理念的转变：从"技术堆砌"到"价值创造"。
 核心评价指标。 游客体验维度的指标包括：线上购票率、入园等待时间、导览服务使用率、游客满意度评分等。运营效率维度的指标包括：人力成本占比、能耗水平、设施故障率、应急响应时间等。可持续性维度的指标包括：环境监测数据达标率、资源利用率、碳减排量等。这些指标需要根据景区的类型（自然景观型、文化遗产型、主题公园型等）和规模进行差异化设置。
 国际视野下的智慧景区比较。 全球范围内，智慧景区的建设呈现不同的发展路径。欧洲更注重文化遗产的数字化保护——意大利庞贝古城利用 3D 扫描和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从"有没有"到"好不好"。 早期智慧景区评价侧重于"有没有"——是否部署了电子票务系统、是否安装了客流监控摄像头、是否开发了导览 APP。现在的评价更侧重于"好不好"——系统是否真正提升了游客体验、是否降低了运营成本、是否实现了数据驱动的决策。评价指标的升级反映了智慧景区建设理念的转变：从"技术堆砌"到"价值创造"。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核心评价指标。 游客体验维度的指标包括：线上购票率、入园等待时间、导览服务使用率、游客满意度评分等。运营效率维度的指标包括：人力成本占比、能耗水平、设施故障率、应急响应时间等。可持续性维度的指标包括：环境监测数据达标率、资源利用率、碳减排量等。这些指标需要根据景区的类型（自然景观型、文化遗产型、主题公园型等）和规模进行差异化设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国际视野下的智慧景区比较。 全球范围内，智慧景区的建设呈现不同的发展路径。欧洲更注重文化遗产的数字化保护——意大利庞贝古城利用 3D 扫描和 IoT 传感器监测遗址的结构安全，数字化记录优先于游客服务优化。美国更注重商业运营效率——迪士尼乐园的 MagicBand 手环实现了从入园、排队、支付到个性化互动的全流程数字化，核心目标是提升人均消费和复游率。日本更注重灾害预警和安全保障——富士山的火山监...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智慧景区的概念与框架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智慧景区的定义与演进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从"数字景区"到"智慧景区"。 智慧景区的概念演进经历了三个阶段。第一阶段是"数字景区"——将景区的票务、监控、办公等环节电子化，核心目标是"无纸化办公"和"数据可查"。第二阶段是"智能景区"——在数字化的基础上增加自动化能力，如自动检票闸机、自动客流计数等，核心目标是"减少人工"。第三阶段是"智慧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智慧景区标准体系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国家标准与行业标准。 中国已初步建立起智慧景区的标准体系。国家标准层面，GB/T 34678-2017《智慧景区建设规范》规定了智慧景区建设的基本要求。行业标准层面，文化和旅游部发布了《智慧旅游景区建设指南》，从基础设施、智慧管理、智慧服务、智慧营销四个维度提出了具体要求。A 级景区评定标准中也加入...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智慧景区的评价指标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从"有没有"到"好不好"。 早期智慧景区评价侧重于"有没有"——是否部署了电子票务系统、是否安装了客流监控摄像头、是否开发了导览 APP。现在的评价更侧重于"好不好"——系统是否真正提升了游客体验、是否降低了运营成本、是否实现了数据驱动的决策。评价指标的升级反映了智慧景区建设理念的转变：从"技术堆砌...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智慧景区的核心系统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智慧景区的核心系统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票务与预约系统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从"排队买票"到"扫码入园"。 票务系统是智慧景区中最基础也最重要的系统。现代智慧票务系统的核心能力包括：多渠道销售（官网、小程序、OTA 平台、旅行社系统）、实名制分时预约（精确到小时甚至半小时时段）、电子票/人脸识别入园（无需纸质票）、动态定价（根据客流和时间调整价格）、退改签管理（灵活的票务政策）。
 分时预约的制度价值。 实名制分时预约不仅是技术升级，更是制度创新。它将"景区容量管理"从被动的"满了就限流"升级为主动的"引导游客选择非高峰时段"。黄果树景区的实践证明，分时预约制度实施后，客流的时间分布从"上午 10 点到下午 2 点高度集中"变为"全天相对均匀分布"，核心景点的瞬时客流峰值下降了约 25%。这种"削峰填谷"的效果，对提升游客体验和保障景区安全具有双重价值。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从"排队买票"到"扫码入园"。 票务系统是智慧景区中最基础也最重要的系统。现代智慧票务系统的核心能力包括：多渠道销售（官网、小程序、OTA 平台、旅行社系统）、实名制分时预约（精确到小时甚至半小时时段）、电子票/人脸识别入园（无需纸质票）、动态定价（根据客流和时间调整价格）、退改签管理（灵活的票务政策）。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分时预约的制度价值。 实名制分时预约不仅是技术升级，更是制度创新。它将"景区容量管理"从被动的"满了就限流"升级为主动的"引导游客选择非高峰时段"。黄果树景区的实践证明，分时预约制度实施后，客流的时间分布从"上午 10 点到下午 2 点高度集中"变为"全天相对均匀分布"，核心景点的瞬时客流峰值下降了约 25%。这种"削峰填谷"的效果，对提升游客体验和保障景区安全具有双重价值。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智慧景区的核心系统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客流监测与调度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从"经验估计"到"精准感知"。 传统的景区客流管理依赖管理人员的经验判断——"看今天停车场满了，人应该不少"。智慧景区的客流监测系统则提供了精准的量化数据。技术手段包括：视频监控+AI 人数统计（自动识别画面中的人数）、红外计数传感器（统计通过特定节点的游客数量）、WiFi 探针和手机信令（感知游客的手机信号以统计人数和停留时间）、票务系统数据（精确到人的入园记录）。
 黄果树的三位一体调度体系。 黄果树景区扩容项目构建了"时空客流引导、动态容量管控与智能设施协同"三位一体的调度体系。时空客流引导——通过动态定价、个性化推送和电子屏引导，将游客从拥堵节点引导至空闲区域。动态容量管控——实时评估各区域的客流承载能力，当接近阈值时自动启动限流或分流措施。智能设施协同——将观光车调度、扶梯运行和应急通道管理与客流数据联动，实现设施资源的动态优化配置。三个子系统不是各自为政，而是通过统一的大数据中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从"经验估计"到"精准感知"。 传统的景区客流管理依赖管理人员的经验判断——"看今天停车场满了，人应该不少"。智慧景区的客流监测系统则提供了精准的量化数据。技术手段包括：视频监控+AI 人数统计（自动识别画面中的人数）、红外计数传感器（统计通过特定节点的游客数量）、WiFi 探针和手机信令（感知游客的手机信号以统计人数和停留时间）、票务系统数据（精确到人的入园记录）。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黄果树的三位一体调度体系。 黄果树景区扩容项目构建了"时空客流引导、动态容量管控与智能设施协同"三位一体的调度体系。时空客流引导——通过动态定价、个性化推送和电子屏引导，将游客从拥堵节点引导至空闲区域。动态容量管控——实时评估各区域的客流承载能力，当接近阈值时自动启动限流或分流措施。智能设施协同——将观光车调度、扶梯运行和应急通道管理与客流数据联动，实现设施资源的动态优化配置。三个子系统不是各自为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物联网（IoT）感知层架构。 支撑三位一体调度体系的技术基础是物联网感知层。黄果树景区部署了多层次的 IoT 设备：视频监控摄像头（覆盖核心景点、交通节点和出入口）、红外客流计数传感器（安装在主要步道和观景台）、环境传感器（温度、湿度、PM2.5、噪声等）、地质灾害监测设备（位移传感器、裂缝计等）、WiFi 探针（感知游客手机的 MAC 地址以统计客流）。这些设备产生的数据通过景区光纤网络和 4G...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[图 8-1：黄果树景区三位一体智慧调度体系架构]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智慧景区的核心系统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8.2.3 智能导览与解说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从"一块牌子"到"千人千面"。 传统景区的导览方式以标识牌、纸质地图和语音导览器为主，所有游客接收同样的信息。智能导览系统则可以实现个性化服务——根据游客的位置、兴趣和知识背景，推送最相关的内容。技术手段包括：GPS/蓝牙定位（确定游客位置以触发讲解）、AI 语音合成（生成自然流畅的讲解语音）、知识图谱（组织多层次的讲解内容）、AR 增强现实（将数字信息叠加到实景上）。
 智能导览的"翻译官"能力。 入境旅游场景中，智能导览的多语种能力尤为重要。安顺学院参与建设的"一码游贵州"国际版平台中，AI 导游集成了大语言模型的翻译和生成能力，可以为东南亚游客提供泰语、越南语、印尼语等语种的实时导览——不仅仅是文字的翻译，而是根据目标语言的文化习惯重新组织讲解内容。这种"跨文化翻译"能力，是传统语音导览器无法实现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从"一块牌子"到"千人千面"。 传统景区的导览方式以标识牌、纸质地图和语音导览器为主，所有游客接收同样的信息。智能导览系统则可以实现个性化服务——根据游客的位置、兴趣和知识背景，推送最相关的内容。技术手段包括：GPS/蓝牙定位（确定游客位置以触发讲解）、AI 语音合成（生成自然流畅的讲解语音）、知识图谱（组织多层次的讲解内容）、AR 增强现实（将数字信息叠加到实景上）。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智能导览的"翻译官"能力。 入境旅游场景中，智能导览的多语种能力尤为重要。安顺学院参与建设的"一码游贵州"国际版平台中，AI 导游集成了大语言模型的翻译和生成能力，可以为东南亚游客提供泰语、越南语、印尼语等语种的实时导览——不仅仅是文字的翻译，而是根据目标语言的文化习惯重新组织讲解内容。这种"跨文化翻译"能力，是传统语音导览器无法实现的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智慧景区的核心系统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8.2.4 安全应急管理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从"被动响应"到"主动预警"。 安全是景区的生命线。智慧景区的安全管理系统将"事故发生后再处理"升级为"基于数据的主动预警"。AI 视觉分析可以自动识别游客的危险行为（翻越护栏、进入禁入区域）并实时告警；物联网传感器可以监测地质灾害（滑坡、落石）、火灾（烟雾、温度异常）和水文变化（河流水位暴涨）的早期征兆；客流密度预警可以在拥堵发生前启动分流预案。
 分级响应与跨部门协同。 黄果树景区的安全管理实行分级响应机制：当游客量超过 3 万人时启动三级响应（加强监控和巡逻），超过 4 万人时启动二级响应（启动分流预案和动态定价），超过 5 万人时启动一级响应（限制入园并启动应急疏散）。这一机制的关键在于跨部门协同——指挥调度中心统一协调票务、安保、交通、医疗等多个部门，确保应急响应的及时性和协调性。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从"被动响应"到"主动预警"。 安全是景区的生命线。智慧景区的安全管理系统将"事故发生后再处理"升级为"基于数据的主动预警"。AI 视觉分析可以自动识别游客的危险行为（翻越护栏、进入禁入区域）并实时告警；物联网传感器可以监测地质灾害（滑坡、落石）、火灾（烟雾、温度异常）和水文变化（河流水位暴涨）的早期征兆；客流密度预警可以在拥堵发生前启动分流预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分级响应与跨部门协同。 黄果树景区的安全管理实行分级响应机制：当游客量超过 3 万人时启动三级响应（加强监控和巡逻），超过 4 万人时启动二级响应（启动分流预案和动态定价），超过 5 万人时启动一级响应（限制入园并启动应急疏散）。这一机制的关键在于跨部门协同——指挥调度中心统一协调票务、安保、交通、医疗等多个部门，确保应急响应的及时性和协调性。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智慧景区的核心系统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票务与预约系统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从"排队买票"到"扫码入园"。 票务系统是智慧景区中最基础也最重要的系统。现代智慧票务系统的核心能力包括：多渠道销售（官网、小程序、OTA 平台、旅行社系统）、实名制分时预约（精确到小时甚至半小时时段）、电子票/人脸识别入园（无需纸质票）、动态定价（根据客流和时间调整价格）、退改签管理（灵活的票务政...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客流监测与调度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从"经验估计"到"精准感知"。 传统的景区客流管理依赖管理人员的经验判断——"看今天停车场满了，人应该不少"。智慧景区的客流监测系统则提供了精准的量化数据。技术手段包括：视频监控+AI 人数统计（自动识别画面中的人数）、红外计数传感器（统计通过特定节点的游客数量）、WiFi 探针和手机信令（感知游客...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智能导览与解说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从"一块牌子"到"千人千面"。 传统景区的导览方式以标识牌、纸质地图和语音导览器为主，所有游客接收同样的信息。智能导览系统则可以实现个性化服务——根据游客的位置、兴趣和知识背景，推送最相关的内容。技术手段包括：GPS/蓝牙定位（确定游客位置以触发讲解）、AI 语音合成（生成自然流畅的讲解语音）、知识...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8.2.4 安全应急管理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从"被动响应"到"主动预警"。 安全是景区的生命线。智慧景区的安全管理系统将"事故发生后再处理"升级为"基于数据的主动预警"。AI 视觉分析可以自动识别游客的危险行为（翻越护栏、进入禁入区域）并实时告警；物联网传感器可以监测地质灾害（滑坡、落石）、火灾（烟雾、温度异常）和水文变化（河流水位暴涨）的早...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旅游目的地数字化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旅游目的地数字化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目的地智慧管理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从"景区孤岛"到"全域协同"。 智慧景区的概念正在向智慧旅游目的地拓展——数字化不仅是单个景区的事情，而是整个旅游目的地的系统性工程。一个典型的旅游目的地（如安顺市）包括多个景区（黄果树、龙宫、格凸河、天龙屯堡等）、城市公共服务（交通、住宿、餐饮、医疗等）和旅游产业链（旅行社、购物场所、娱乐设施等）。目的地智慧管理需要将这些分散的节点整合为一个协同运作的整体。
 "一码游贵州"的全域整合价值。 "一码游贵州"平台的价值不仅在于服务单个景区，更在于实现了省级层面的全域旅游整合。游客通过一个平台即可获取全省的旅游信息和服务，无需在不同景区之间切换不同的 APP 或小程序；政府部门通过一个平台即可监测全省的旅游市场运行状况，实现跨区域的资源调度和应急管理。这种"全域整合"能力，是单个景区的智慧化建设无法实现的。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从"景区孤岛"到"全域协同"。 智慧景区的概念正在向智慧旅游目的地拓展——数字化不仅是单个景区的事情，而是整个旅游目的地的系统性工程。一个典型的旅游目的地（如安顺市）包括多个景区（黄果树、龙宫、格凸河、天龙屯堡等）、城市公共服务（交通、住宿、餐饮、医疗等）和旅游产业链（旅行社、购物场所、娱乐设施等）。目的地智慧管理需要将这些分散的节点整合为一个协同运作的整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"一码游贵州"的全域整合价值。 "一码游贵州"平台的价值不仅在于服务单个景区，更在于实现了省级层面的全域旅游整合。游客通过一个平台即可获取全省的旅游信息和服务，无需在不同景区之间切换不同的 APP 或小程序；政府部门通过一个平台即可监测全省的旅游市场运行状况，实现跨区域的资源调度和应急管理。这种"全域整合"能力，是单个景区的智慧化建设无法实现的。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旅游目的地数字化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目的地数字营销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从"广撒网"到"精准触达"。 传统的旅游目的地营销以"广撒网"为主——在央视投放广告、在主要客源城市举办推介会，覆盖范围广但精准度低。数字营销则可以通过数据分析实现"精准触达"——根据用户的搜索历史、消费偏好和社交行为，识别潜在的游客群体，并在最合适的时间通过最有效的渠道推送最相关的内容。
 "多彩贵州"品牌的数字传播。 安顺学院的实训案例中展示了"多彩贵州"品牌数字化传播的思路：将"多彩贵州"的品牌内涵解构为"自然之彩"（喀斯特山水）、"民族之彩"（苗族银饰、侗族大歌等）、"人文之彩"（屯堡文化、红色文化等）和"活力之彩"（黄果树夜游、村超等）四个维度，针对不同类型的游客推送不同侧重点的内容。这种"品牌解构+精准分发"的数字化营销策略，比传统的大水漫灌式宣传更有效率和效果。
 数字营销的 ROI 衡量。 目的地数字营销面临的一个核心挑战是效果衡量——"在抖音上投了 10 万元广告，到底带...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从"广撒网"到"精准触达"。 传统的旅游目的地营销以"广撒网"为主——在央视投放广告、在主要客源城市举办推介会，覆盖范围广但精准度低。数字营销则可以通过数据分析实现"精准触达"——根据用户的搜索历史、消费偏好和社交行为，识别潜在的游客群体，并在最合适的时间通过最有效的渠道推送最相关的内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"多彩贵州"品牌的数字传播。 安顺学院的实训案例中展示了"多彩贵州"品牌数字化传播的思路：将"多彩贵州"的品牌内涵解构为"自然之彩"（喀斯特山水）、"民族之彩"（苗族银饰、侗族大歌等）、"人文之彩"（屯堡文化、红色文化等）和"活力之彩"（黄果树夜游、村超等）四个维度，针对不同类型的游客推送不同侧重点的内容。这种"品牌解构+精准分发"的数字化营销策略，比传统的大水漫灌式宣传更有效率和效果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旅游目的地数字化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8.3.3 目的地公共服务数字化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旅游公共服务的数字化升级。 旅游公共服务是目的地数字化的重要组成部分。旅游咨询服务中心的智能升级（AI 客服 + 自助查询终端）、旅游交通的智慧化（实时公交信息、景区直通车在线预订）、旅游投诉的在线化（一键投诉、进度查询、满意度评价）、旅游安全保障（应急救援一键呼叫、定位共享）——这些公共服务的数字化，直接影响游客对目的地的整体印象。
 公共服务数字化的公平性。 目的地公共服务数字化面临一个公平性问题：数字服务的主要用户是中青年、高学历、城市居民群体，老年人、低学历、农村居民群体可能因"数字鸿沟"而被排斥在数字服务之外。一个负责任的公共服务数字化方案，应该在提供数字渠道的同时，保留传统的人工服务渠道（如电话咨询、现场服务窗口），确保不擅长或不方便使用数字工具的群体也能获得平等的公共服务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旅游公共服务的数字化升级。 旅游公共服务是目的地数字化的重要组成部分。旅游咨询服务中心的智能升级（AI 客服 + 自助查询终端）、旅游交通的智慧化（实时公交信息、景区直通车在线预订）、旅游投诉的在线化（一键投诉、进度查询、满意度评价）、旅游安全保障（应急救援一键呼叫、定位共享）——这些公共服务的数字化，直接影响游客对目的地的整体印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公共服务数字化的公平性。 目的地公共服务数字化面临一个公平性问题：数字服务的主要用户是中青年、高学历、城市居民群体，老年人、低学历、农村居民群体可能因"数字鸿沟"而被排斥在数字服务之外。一个负责任的公共服务数字化方案，应该在提供数字渠道的同时，保留传统的人工服务渠道（如电话咨询、现场服务窗口），确保不擅长或不方便使用数字工具的群体也能获得平等的公共服务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旅游目的地数字化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目的地智慧管理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从"景区孤岛"到"全域协同"。 智慧景区的概念正在向智慧旅游目的地拓展——数字化不仅是单个景区的事情，而是整个旅游目的地的系统性工程。一个典型的旅游目的地（如安顺市）包括多个景区（黄果树、龙宫、格凸河、天龙屯堡等）、城市公共服务（交通、住宿、餐饮、医疗等）和旅游产业链（旅行社、购物场所、娱乐设施等）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目的地数字营销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从"广撒网"到"精准触达"。 传统的旅游目的地营销以"广撒网"为主——在央视投放广告、在主要客源城市举办推介会，覆盖范围广但精准度低。数字营销则可以通过数据分析实现"精准触达"——根据用户的搜索历史、消费偏好和社交行为，识别潜在的游客群体，并在最合适的时间通过最有效的渠道推送最相关的内容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目的地公共服务数字化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旅游公共服务的数字化升级。 旅游公共服务是目的地数字化的重要组成部分。旅游咨询服务中心的智能升级（AI 客服 + 自助查询终端）、旅游交通的智慧化（实时公交信息、景区直通车在线预订）、旅游投诉的在线化（一键投诉、进度查询、满意度评价）、旅游安全保障（应急救援一键呼叫、定位共享）——这些公共服务的数字..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智慧景区的贵州案例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智慧景区的贵州案例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8.4.1 黄果树世界级旅游景区数字化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从"静态限流"到"动态调控"。 黄果树景区的智慧化升级代表了景区管理从"静态限流"到"动态调控"的范式转变。传统的景区容量管理方式是设定一个固定的日最大承载量（如 5 万人），达到后就停止售票。这种方式的问题在于"一刀切"——即使核心景点拥堵、外围区域却很空闲，系统也无法进行精细化的调节。黄果树的动态调控体系则可以根据各区域的实时客流分布，通过价格信号、信息引导和设施调度，实现"削峰填谷"的动态平衡。
 经济效果。 黄果树三位一体系统的预期效果是：核心景点排队时间降低约 30%，票务收入增加 10%～15%。这两个目标看似矛盾——减少排队时间意味着限制客流，限制客流怎么能增加收入？答案在于"结构性优化"：不是减少总游客量，而是让游客在时间和空间上的分布更均匀——原来只在上午 10 点到下午 2 点拥挤、其他时段空闲，现在全天相对均匀分布，总接待能力提升了；原来游客只集中在核心景点、其他区域...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从"静态限流"到"动态调控"。 黄果树景区的智慧化升级代表了景区管理从"静态限流"到"动态调控"的范式转变。传统的景区容量管理方式是设定一个固定的日最大承载量（如 5 万人），达到后就停止售票。这种方式的问题在于"一刀切"——即使核心景点拥堵、外围区域却很空闲，系统也无法进行精细化的调节。黄果树的动态调控体系则可以根据各区域的实时客流分布，通过价格信号、信息引导和设施调度，实现"削峰填谷"的动态平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经济效果。 黄果树三位一体系统的预期效果是：核心景点排队时间降低约 30%，票务收入增加 10%～15%。这两个目标看似矛盾——减少排队时间意味着限制客流，限制客流怎么能增加收入？答案在于"结构性优化"：不是减少总游客量，而是让游客在时间和空间上的分布更均匀——原来只在上午 10 点到下午 2 点拥挤、其他时段空闲，现在全天相对均匀分布，总接待能力提升了；原来游客只集中在核心景点、其他区域冷冷清清...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智慧景区的贵州案例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安顺全域旅游智慧化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"瀑乡安顺"的数字蓝图。 安顺市正在推进全域旅游智慧化建设，以黄果树景区为核心，联动龙宫、格凸河、天龙屯堡、云峰屯堡、旧州古镇等景区，构建覆盖全市的智慧旅游体系。"瀑乡安顺"小程序是这一体系的 C 端入口，整合了全市主要景区的票务、导览和资讯服务。安顺全域旅游大数据中心则负责整合各景区的运营数据、交通数据和消费数据，为政府决策和企业运营提供数据支撑。
 全域旅游智慧化的"安顺模式"。 安顺的全域旅游智慧化具有鲜明的特色：一是以"山地旅游"为底色——所有技术方案都需要适应山地景区的特殊条件（地形复杂、网络覆盖不均、安全风险高）；二是以"屯堡文化"为灵魂——数字化不仅是管理工具，更是文化传播的载体；三是以"大数据"为支撑——依托贵州的大数据基础设施优势，建设统一的数据共享和智能分析平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"瀑乡安顺"的数字蓝图。 安顺市正在推进全域旅游智慧化建设，以黄果树景区为核心，联动龙宫、格凸河、天龙屯堡、云峰屯堡、旧州古镇等景区，构建覆盖全市的智慧旅游体系。"瀑乡安顺"小程序是这一体系的 C 端入口，整合了全市主要景区的票务、导览和资讯服务。安顺全域旅游大数据中心则负责整合各景区的运营数据、交通数据和消费数据，为政府决策和企业运营提供数据支撑。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全域旅游智慧化的"安顺模式"。 安顺的全域旅游智慧化具有鲜明的特色：一是以"山地旅游"为底色——所有技术方案都需要适应山地景区的特殊条件（地形复杂、网络覆盖不均、安全风险高）；二是以"屯堡文化"为灵魂——数字化不仅是管理工具，更是文化传播的载体；三是以"大数据"为支撑——依托贵州的大数据基础设施优势，建设统一的数据共享和智能分析平台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智慧景区的贵州案例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8.4.3 山地型景区的智慧化挑战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地理约束。 山地型景区的智慧化面临独特的地理约束。地形起伏大导致网络覆盖不均匀——峡谷和洞穴区域可能没有稳定的移动信号；面积广阔导致物联网设备部署和维护成本高——偏远区域的传感器更换电池可能需要工作人员徒步数小时；气候多变（暴雨、大雾、凝冻）对设备可靠性和数据采集质量构成挑战。这些约束意味着，平原型景区的智慧化方案不能简单复制到山地景区，需要因地制宜的技术选择。
 成本挑战。 智慧化建设的高投入是小型山地景区面临的现实困难。一套完整的智慧景区系统（票务、监控、调度、导览等）的初期投入可能高达数百万元，每年的运维成本也需要数十万元。对于年接待量仅数十万人次的景区而言，这一投入可能需要多年才能收回。解决这一问题的可能路径包括：政府专项扶持资金、PPP 合作模式（引入社会资本）、SaaS 化服务（按年付费使用云端的智慧景区系统而非自建）、以及区域共享模式（多个小型景区共享一套系统平台）。
 本章...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地理约束。 山地型景区的智慧化面临独特的地理约束。地形起伏大导致网络覆盖不均匀——峡谷和洞穴区域可能没有稳定的移动信号；面积广阔导致物联网设备部署和维护成本高——偏远区域的传感器更换电池可能需要工作人员徒步数小时；气候多变（暴雨、大雾、凝冻）对设备可靠性和数据采集质量构成挑战。这些约束意味着，平原型景区的智慧化方案不能简单复制到山地景区，需要因地制宜的技术选择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成本挑战。 智慧化建设的高投入是小型山地景区面临的现实困难。一套完整的智慧景区系统（票务、监控、调度、导览等）的初期投入可能高达数百万元，每年的运维成本也需要数十万元。对于年接待量仅数十万人次的景区而言，这一投入可能需要多年才能收回。解决这一问题的可能路径包括：政府专项扶持资金、PPP 合作模式（引入社会资本）、SaaS 化服务（按年付费使用云端的智慧景区系统而非自建）、以及区域共享模式（多个小型...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概念框架、核心系统、目的地数字化和贵州实践四个维度，系统分析了智慧景区与目的地数字化的理论与实践。智慧景区经历了从"数字景区"到"智能景区"再到"智慧景区"的演进，其核心特征是全面感知、智能分析和协同调度。票务预约、客流调度、智能导览和安全应急四大核心系统构成了智慧景区的"骨架"，而黄果树景区的"三位一体"调度体系（时空客流引导+动态容量管控+智能设施协同）是这些系统协同运作的典范。智慧景区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章将聚焦数字文旅消费的新模式和新场景，探讨数字化如何重塑游客的消费行为和体验方式。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简答题：简述黄果树景区"三位一体"智慧调度体系的核心构成，并说明三个子系统如何协同运作。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智慧景区的贵州案例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8.4.3 山地型景区的智慧化挑战 (续 1)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简答题：简述黄果树景区"三位一体"智慧调度体系的核心构成，并说明三个子系统如何协同运作。
 2. 论述题：智慧景区的动态定价机制引发了关于"公平性"的讨论。请从利益相关者理论的角度分析：动态定价对不同类型的游客（价格敏感型/时间敏感型）分别产生了什么影响？景区应该采取哪些措施来平衡效率与公平？
 3. 案例分析题：选择一个你熟悉的贵州景区（非黄果树），参照本章的分析框架，评估其智慧化建设的现状水平，识别三个最急需改进的短板，并提出改进方案。
 4. 实践操作题：假设你是一家年接待量 30 万人次的贵州山地型景区的管理者，预算有限（首期投入不超过 100 万元）。请设计一份智慧化建设的优先级方案——哪些系统应该优先建设？哪些可以延后？请说明你的决策依据。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简答题：简述黄果树景区"三位一体"智慧调度体系的核心构成，并说明三个子系统如何协同运作。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智慧景区的动态定价机制引发了关于"公平性"的讨论。请从利益相关者理论的角度分析：动态定价对不同类型的游客（价格敏感型/时间敏感型）分别产生了什么影响？景区应该采取哪些措施来平衡效率与公平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案例分析题：选择一个你熟悉的贵州景区（非黄果树），参照本章的分析框架，评估其智慧化建设的现状水平，识别三个最急需改进的短板，并提出改进方案。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实践操作题：假设你是一家年接待量 30 万人次的贵州山地型景区的管理者，预算有限（首期投入不超过 100 万元）。请设计一份智慧化建设的优先级方案——哪些系统应该优先建设？哪些可以延后？请说明你的决策依据。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智慧景区的贵州案例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黄果树世界级旅游景区数字化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从"静态限流"到"动态调控"。 黄果树景区的智慧化升级代表了景区管理从"静态限流"到"动态调控"的范式转变。传统的景区容量管理方式是设定一个固定的日最大承载量（如 5 万人），达到后就停止售票。这种方式的问题在于"一刀切"——即使核心景点拥堵、外围区域却很空闲，系统也无法进行精细化的调节。黄果树的动...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安顺全域旅游智慧化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"瀑乡安顺"的数字蓝图。 安顺市正在推进全域旅游智慧化建设，以黄果树景区为核心，联动龙宫、格凸河、天龙屯堡、云峰屯堡、旧州古镇等景区，构建覆盖全市的智慧旅游体系。"瀑乡安顺"小程序是这一体系的 C 端入口，整合了全市主要景区的票务、导览和资讯服务。安顺全域旅游大数据中心则负责整合各景区的运营数据、交...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8.4.3 山地型景区的智慧化挑战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地理约束。 山地型景区的智慧化面临独特的地理约束。地形起伏大导致网络覆盖不均匀——峡谷和洞穴区域可能没有稳定的移动信号；面积广阔导致物联网设备部署和维护成本高——偏远区域的传感器更换电池可能需要工作人员徒步数小时；气候多变（暴雨、大雾、凝冻）对设备可靠性和数据采集质量构成挑战。这些约束意味着，平原型..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智慧景区的定义与演进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智慧景区标准体系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智慧景区的评价指标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票务与预约系统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客流监测与调度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智能导览与解说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8.2.4 安全应急管理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目的地智慧管理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目的地数字营销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目的地公共服务数字化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黄果树世界级旅游景区数字化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安顺全域旅游智慧化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8.4.3 山地型景区的智慧化挑战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课程讨论与延伸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2471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247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97280" y="10515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智慧景区的概念与框架：结合实际案例分析其核心观点的应用场景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73736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185623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1856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97280" y="17830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智慧景区的核心系统：结合实际案例分析其核心观点的应用场景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246888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46888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258775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25877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97280" y="2514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旅游目的地数字化：结合实际案例分析其核心观点的应用场景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20040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20040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331927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33192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97280" y="32461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智慧景区的贵州案例：结合实际案例分析其核心观点的应用场景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931920"/>
            <a:ext cx="8229600" cy="6400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5" name="Shape 23"/>
          <p:cNvSpPr/>
          <p:nvPr/>
        </p:nvSpPr>
        <p:spPr>
          <a:xfrm>
            <a:off x="457200" y="3931920"/>
            <a:ext cx="73152" cy="64008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26" name="Shape 24"/>
          <p:cNvSpPr/>
          <p:nvPr/>
        </p:nvSpPr>
        <p:spPr>
          <a:xfrm>
            <a:off x="640080" y="4050792"/>
            <a:ext cx="320040" cy="320040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40507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97280" y="39776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延伸阅读：查阅近两年数字文旅领域相关学术论文，对比本章观点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EF4444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43000"/>
            <a:ext cx="365760" cy="3657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43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88720" y="10515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简答题：简述黄果树景区"三位一体"智慧调度体系的核心构成，并说明三个子系统如何协同运作。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96596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965960"/>
            <a:ext cx="73152" cy="8229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1" name="Shape 9"/>
          <p:cNvSpPr/>
          <p:nvPr/>
        </p:nvSpPr>
        <p:spPr>
          <a:xfrm>
            <a:off x="640080" y="21031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103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8872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述题：智慧景区的动态定价机制引发了关于"公平性"的讨论。请从利益相关者理论的角度分析：动态定价对不同类型的游客（价格敏感型/时间敏感型）分别产生了什么影响？景区应该采取哪些措施来平衡效率与公平？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92608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7200" y="2926080"/>
            <a:ext cx="73152" cy="8229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3063240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063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8720" y="2971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案例分析题：选择一个你熟悉的贵州景区（非黄果树），参照本章的分析框架，评估其智慧化建设的现状水平，识别三个最急需改进的短板，并提出改进方案。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8229600" cy="82296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886200"/>
            <a:ext cx="73152" cy="82296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4023360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023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88720" y="39319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实践操作题：假设你是一家年接待量 30 万人次的贵州山地型景区的管理者，预算有限（首期投入不超过 100 万元）。请设计一份智慧化建设的优先级方案——哪些系统应该优先建设？哪些可以延后？请说明你的决策依据。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本章从概念框架、核心系统、目的地数字化和贵州实践四个维度，系统分析了智慧景区与目的地数字化的理论与实践。 智慧景区经历了从"数字景区"到"智能景区"再到"智慧景区"的演进，其核心特征是全面感知、智能分析和协同调度。 票务预约、客流调度、智能导览和安全应急四大核心系统构成了智慧景区的"骨架"，而黄果树景区的"三位一体"调度体系（时空客流引导+动态容量管控+智能设施协同）是这些系统协同运作的典范。 智慧景区的概念正在向智慧旅游目的地拓展，"一码游贵州"平台展示了省级全域旅游整合的价值。 山地型景区的智慧化面临地理约束和成本挑战，需要因地制宜的技术选择和商业模式创新。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[22] 辽宁师范大学历史文化旅游学院. 文旅产业数字化转型研究文献综述[J]. 产业与科技论坛, 2023, 22(12): 1-8.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[23] 数字文献激活旅游力[J]. 图书馆建设, 2025(1): 1-10.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" y="173736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[24] Panigrahy A, Verma A. 15 years of application of digital marketing and other technologies in tourism: a bibliometric analysis and systematic literature review[J]. Multidiscipl...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数字文旅概论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数字文旅概论 - 第8章 智慧景区与目的地数字化</dc:title>
  <dc:subject>PptxGenJS Presentation</dc:subject>
  <dc:creator>安顺学院旅游管理学院</dc:creator>
  <cp:lastModifiedBy>安顺学院旅游管理学院</cp:lastModifiedBy>
  <cp:revision>1</cp:revision>
  <dcterms:created xsi:type="dcterms:W3CDTF">2026-07-28T13:01:00Z</dcterms:created>
  <dcterms:modified xsi:type="dcterms:W3CDTF">2026-07-28T13:01:00Z</dcterms:modified>
</cp:coreProperties>
</file>