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第三篇：业态与场景创新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数字文旅产品创新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数字文旅概论  |  安顺学院旅游管理学院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498080" y="731520"/>
            <a:ext cx="1097280" cy="1097280"/>
          </a:xfrm>
          <a:prstGeom prst="ellipse">
            <a:avLst/>
          </a:prstGeom>
          <a:solidFill>
            <a:srgbClr val="065A82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46720" y="3474720"/>
            <a:ext cx="731520" cy="73152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了解数字文旅产品的类型、特征与设计方法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能运用数字技术设计文旅创新产品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培养以用户为中心的创新思维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年暑期，黄果树景区推出了夜间游览项目——"流光溢彩·夜瀑布"。夜幕降临后，数字投影设备将光影艺术投射到瀑布水幕和周边山体上，水流成为"银幕"，山体成为"舞台"。游客沿着步道穿行，在光影与自然的交织中感受与白天截然不同的瀑布之美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产品设计角度看，黄果树夜游是一个典型的"线上线下融合产品"：它没有改变瀑布本身（线下实体），但通过数字光影技术（线上内容）创造了全新的体验维度。更值得注意的是这一产品背后的商业逻辑：黄果树景区白天的最大承载量是有限的，受限于物理空间和安全要求。但夜游项目开辟了新的"时间库存"——晚上 7 点到 10 点的三个小时，原来是不产生收入的"空置时段"，现在成为新的收入增长点。夜游项目还拉动了周边的餐饮、住宿和交通消费——游客为了看夜游，往往选择在景区附近用餐和住宿。这就是数字文旅产品创新的本质：不是简单地"把现有产品搬到线上"，而是用数字技术创造新的价值空间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黄果树夜游项目的核心创新是什么？如果去掉数字光影技术，这个项目还成立吗？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数字文旅产品的设计流程与传统的旅游产品设计有什么不同？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一个成功的数字文旅产品需要满足哪些条件？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数字文旅产品的类型学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数字化传统产品  |  7.1.2 数字原生文旅产品  |  7.1.3 线上线下融合产品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数字文旅产品的设计方法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用户旅程地图  |  7.2.2 服务蓝图  |  7.2.3 最小可行产品与快速迭代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文旅 IP 的数字化开发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IP 的内涵与价值  |  7.3.2 文旅 IP 的数字化衍生  |  7.3.3 屯堡文化 IP 的数字化开发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产品创新的贵州实践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黄果树夜游数字化升级  |  7.4.2 天龙屯堡沉浸式体验  |  7.4.3 安顺蜡染数字化体验工坊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数字文旅产品的类型学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数字文旅产品的类型学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7.1.1 数字化传统产品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本质：效率提升。 数字化传统产品是指将传统旅游产品通过数字技术进行升级，但产品的核心价值不变。最典型的例子是电子票务——门票的本质仍然是"进入景区的凭证"，但数字化后实现了线上购买、扫码入园、分时预约等功能，提升了购买便利性和入园效率。其他例子包括：在线酒店预订（替代电话预订）、智能导览 APP（替代语音导览器）、在线值机和电子登机牌（替代纸质登机牌）。
 数字化的"双刃剑"。 数字化传统产品面临一个"体验悖论"：技术提升了效率，但可能削弱了"温度"。网上预订很方便，但没有了旅行社门店里人与人的交流和个性化建议；扫码入园很快捷，但没有了纸质门票的"收藏价值"和仪式感。优秀的数字化传统产品需要在"效率"和"体验"之间找到平衡——不是追求"完全无人化"，而是在适当的环节保留"人的温度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本质：效率提升。 数字化传统产品是指将传统旅游产品通过数字技术进行升级，但产品的核心价值不变。最典型的例子是电子票务——门票的本质仍然是"进入景区的凭证"，但数字化后实现了线上购买、扫码入园、分时预约等功能，提升了购买便利性和入园效率。其他例子包括：在线酒店预订（替代电话预订）、智能导览 APP（替代语音导览器）、在线值机和电子登机牌（替代纸质登机牌）。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数字化的"双刃剑"。 数字化传统产品面临一个"体验悖论"：技术提升了效率，但可能削弱了"温度"。网上预订很方便，但没有了旅行社门店里人与人的交流和个性化建议；扫码入园很快捷，但没有了纸质门票的"收藏价值"和仪式感。优秀的数字化传统产品需要在"效率"和"体验"之间找到平衡——不是追求"完全无人化"，而是在适当的环节保留"人的温度"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数字文旅产品的类型学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7.1.2 数字原生文旅产品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本质：价值创造。 数字原生文旅产品是完全在数字环境中存在和消费的文旅产品，数字技术本身就是产品的核心。虚拟现实景区游览是最典型的例子——游客不需要到达实地，通过 VR 设备即可"游览"景区。数字藏品（NFT）是另一种数字原生产品——收藏的不是实物，而是区块链上的数字资产。AI 生成的个性化旅行攻略也是数字原生产品——攻略本身以数字形式存在和消费。
 数字原生与传统产品的关系。 数字原生产品与实地旅游是"互补"还是"替代"关系？这是一个存在争议的问题。一方面，高质量的 VR 旅游体验可能减少部分游客实地旅游的意愿（替代效应）；另一方面，VR 体验也可能激发实地旅游的兴趣——"虚拟体验太好了，一定要去实地看看"（互补效应）。目前的研究证据更支持"互补效应"假说，但这并不意味着可以高枕无忧——如果 VR 技术的沉浸感持续提升，未来可能出现更大程度的替代。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本质：价值创造。 数字原生文旅产品是完全在数字环境中存在和消费的文旅产品，数字技术本身就是产品的核心。虚拟现实景区游览是最典型的例子——游客不需要到达实地，通过 VR 设备即可"游览"景区。数字藏品（NFT）是另一种数字原生产品——收藏的不是实物，而是区块链上的数字资产。AI 生成的个性化旅行攻略也是数字原生产品——攻略本身以数字形式存在和消费。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数字原生与传统产品的关系。 数字原生产品与实地旅游是"互补"还是"替代"关系？这是一个存在争议的问题。一方面，高质量的 VR 旅游体验可能减少部分游客实地旅游的意愿（替代效应）；另一方面，VR 体验也可能激发实地旅游的兴趣——"虚拟体验太好了，一定要去实地看看"（互补效应）。目前的研究证据更支持"互补效应"假说，但这并不意味着可以高枕无忧——如果 VR 技术的沉浸感持续提升，未来可能出现更大程度的...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数字文旅产品的类型学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7.1.3 线上线下融合产品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本质：体验增强。 线上线下融合（O2O，Online-to-Offline）产品将数字内容叠加到实体旅游体验之上，创造混合型体验。黄果树夜游（数字光影+自然瀑布）、AR 实景游戏（数字线索+实地探索）、沉浸式数字展览（数字影像+实体空间）都属于此类。这类产品是当前数字文旅创新最活跃的领域——它既保留了实地旅游的"在场感"，又通过数字技术创造了传统方式无法实现的体验。
 O2O 产品设计的核心挑战。 O2O 产品设计的最大挑战在于"平衡"——数字内容不能"喧宾夺主"地遮蔽了实体体验的价值。一个失败的 O2O 产品的典型特征是：游客全程盯着手机屏幕看 AR 效果，几乎没有抬头看真实的风景。成功的 O2O 产品应该让数字内容"锦上添花"——游客首先被真实的风景震撼，然后通过数字内容获得更深层次的理解和感受。
 体验经济理论视角下的 O2O 产品。 Pine 和 Gilmore 在《体验经济》一书...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本质：体验增强。 线上线下融合（O2O，Online-to-Offline）产品将数字内容叠加到实体旅游体验之上，创造混合型体验。黄果树夜游（数字光影+自然瀑布）、AR 实景游戏（数字线索+实地探索）、沉浸式数字展览（数字影像+实体空间）都属于此类。这类产品是当前数字文旅创新最活跃的领域——它既保留了实地旅游的"在场感"，又通过数字技术创造了传统方式无法实现的体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O2O 产品设计的核心挑战。 O2O 产品设计的最大挑战在于"平衡"——数字内容不能"喧宾夺主"地遮蔽了实体体验的价值。一个失败的 O2O 产品的典型特征是：游客全程盯着手机屏幕看 AR 效果，几乎没有抬头看真实的风景。成功的 O2O 产品应该让数字内容"锦上添花"——游客首先被真实的风景震撼，然后通过数字内容获得更深层次的理解和感受。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体验经济理论视角下的 O2O 产品。 Pine 和 Gilmore 在《体验经济》一书中提出了体验的四个维度——娱乐性（Entertainment）、教育性（Education）、审美性（Esthetics）和逃避性（Escapism），即"4E 模型"。数字文旅 O2O 产品的设计，需要在这四个维度上同时发力。以黄果树夜游为例：光影秀提供了审美性（美轮美奂的视觉体验），AR 知识解说提供了教育性...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[表 7-1：三类数字文旅产品形态对比]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类型 | 价值逻辑 | 典型案例 | 设计要点 |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数字文旅产品的类型学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7.1.3 线上线下融合产品 (续 1)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|------|---------|---------|---------|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数字化传统产品 | 效率提升 | 电子票务、在线预订、智能导览 | 效率与"温度"的平衡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数字原生产品 | 价值创造 | VR 景区、数字藏品、AI 攻略 | 与实地体验的互补/替代关系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O2O 融合产品 | 体验增强 | 数字光影夜游、AR 实景游戏 | 数字不喧宾夺主 |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数字文旅产品的类型学 — 数据表格</a:t>
            </a:r>
            <a:endParaRPr lang="en-US" sz="2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8229600" cy="3200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类型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价值逻辑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典型案例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设计要点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数字化传统产品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效率提升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电子票务、在线预订、智能导览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效率与"温度"的平衡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数字原生产品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价值创造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VR 景区、数字藏品、AI 攻略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与实地体验的互补/替代关系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O2O 融合产品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体验增强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数字光影夜游、AR 实景游戏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数字不喧宾夺主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数字文旅产品的类型学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数字化传统产品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本质：效率提升。 数字化传统产品是指将传统旅游产品通过数字技术进行升级，但产品的核心价值不变。最典型的例子是电子票务——门票的本质仍然是"进入景区的凭证"，但数字化后实现了线上购买、扫码入园、分时预约等功能，提升了购买便利性和入园效率。其他例子包括：在线酒店预订（替代电话预订）、智能导览 APP（替...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数字原生文旅产品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本质：价值创造。 数字原生文旅产品是完全在数字环境中存在和消费的文旅产品，数字技术本身就是产品的核心。虚拟现实景区游览是最典型的例子——游客不需要到达实地，通过 VR 设备即可"游览"景区。数字藏品（NFT）是另一种数字原生产品——收藏的不是实物，而是区块链上的数字资产。AI 生成的个性化旅行攻略也...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7.1.3 线上线下融合产品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本质：体验增强。 线上线下融合（O2O，Online-to-Offline）产品将数字内容叠加到实体旅游体验之上，创造混合型体验。黄果树夜游（数字光影+自然瀑布）、AR 实景游戏（数字线索+实地探索）、沉浸式数字展览（数字影像+实体空间）都属于此类。这类产品是当前数字文旅创新最活跃的领域——它既保留...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数字文旅产品的设计方法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数字文旅产品的设计方法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7.2.1 用户旅程地图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什么是用户旅程地图。 用户旅程地图（User Journey Map）是一种可视化工具，用于描述用户在使用产品或服务过程中经历的完整流程——从"产生需求"到"完成体验"的每一步，以及每一步中的行为、想法、情绪和痛点。它不是产品功能的罗列，而是从用户的视角讲述一个"故事"。
 旅程地图在文旅产品设计中的应用。 以设计一款"智慧景区导览 APP"为例，用户旅程地图可能包含以下阶段：产生出游想法（刷到抖音视频）→搜索和比较（在多个平台查资料）→预订门票（在 APP 或小程序上下单）→到达景区（交通和停车）→入园（扫码或人脸识别）→游览（导览、拍照、休息、餐饮）→离园（购买纪念品）→分享（发朋友圈或写评价）。在每一个阶段，设计师需要标注用户的情绪状态（期待、困惑、兴奋、疲惫、满足等）和痛点（排队太久、导览看不懂、厕所不好找等），然后针对这些痛点设计数字解决方案。
 贵州本土案例的旅程地图。 以天龙...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什么是用户旅程地图。 用户旅程地图（User Journey Map）是一种可视化工具，用于描述用户在使用产品或服务过程中经历的完整流程——从"产生需求"到"完成体验"的每一步，以及每一步中的行为、想法、情绪和痛点。它不是产品功能的罗列，而是从用户的视角讲述一个"故事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旅程地图在文旅产品设计中的应用。 以设计一款"智慧景区导览 APP"为例，用户旅程地图可能包含以下阶段：产生出游想法（刷到抖音视频）→搜索和比较（在多个平台查资料）→预订门票（在 APP 或小程序上下单）→到达景区（交通和停车）→入园（扫码或人脸识别）→游览（导览、拍照、休息、餐饮）→离园（购买纪念品）→分享（发朋友圈或写评价）。在每一个阶段，设计师需要标注用户的情绪状态（期待、困惑、兴奋、疲惫、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贵州本土案例的旅程地图。 以天龙屯堡为例，一名文化深度游游客的典型旅程是：行前在网上搜索"屯堡文化"了解背景→预订门票和导览服务→到达后参观屯堡建筑→观看地戏表演→品尝屯堡美食→购买蜡染纪念品→返回后写游记。数字文旅产品设计需要嵌入这一旅程的各个环节：行前提供沉浸式的 VR 预览和知识科普，行中提供 AR 建筑解说和地戏表演的实时翻译，行后推送相关的深度阅读材料和文创产品推荐。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数字文旅产品的设计方法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7.2.2 服务蓝图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服务蓝图与旅程地图的区别。 用户旅程地图关注的是"用户看到了什么、感受到了什么"，服务蓝图（Service Blueprint）关注的则是"背后发生了什么、谁来做什么"。服务蓝图将服务过程分解为用户可见的"前台"和用户不可见的"后台"两个层面，揭示了服务交付所需的人员、流程和技术支撑。
 景区导览服务的蓝图分析。 以景区导览服务为例，前台是游客看到和互动的部分——手机 APP 上的地图、语音讲解、AR 标记等。后台则是支撑这些前台体验的复杂系统——内容管理系统（编辑和发布讲解词）、用户画像系统（分析游客偏好以个性化推荐）、定位系统（获取游客位置以触发自动讲解）、评价反馈系统（收集和分析游客反馈）。服务蓝图帮助设计师理解：前台的一个小改进（如"到达景点自动播放讲解"），背后需要后台多大的技术投入。
 蓝图的实践价值。 服务蓝图的实践价值在于"发现断点"——即前台体验和后台支撑之间的脱节。一个...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服务蓝图与旅程地图的区别。 用户旅程地图关注的是"用户看到了什么、感受到了什么"，服务蓝图（Service Blueprint）关注的则是"背后发生了什么、谁来做什么"。服务蓝图将服务过程分解为用户可见的"前台"和用户不可见的"后台"两个层面，揭示了服务交付所需的人员、流程和技术支撑。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景区导览服务的蓝图分析。 以景区导览服务为例，前台是游客看到和互动的部分——手机 APP 上的地图、语音讲解、AR 标记等。后台则是支撑这些前台体验的复杂系统——内容管理系统（编辑和发布讲解词）、用户画像系统（分析游客偏好以个性化推荐）、定位系统（获取游客位置以触发自动讲解）、评价反馈系统（收集和分析游客反馈）。服务蓝图帮助设计师理解：前台的一个小改进（如"到达景点自动播放讲解"），背后需要后台多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蓝图的实践价值。 服务蓝图的实践价值在于"发现断点"——即前台体验和后台支撑之间的脱节。一个常见的断点是：APP 的讲解内容与实地标识牌不一致（因为内容管理系统没有与景区标识更新联动）；另一个常见的断点是：游客的投诉在 APP 上提交了，但后台的工单系统没有自动分配给对应的工作人员。识别和修复这些"断点"，是提升数字文旅产品服务质量的关键。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数字文旅产品的设计方法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7.2.3 最小可行产品与快速迭代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 的核心理念。 MVP（Minimum Viable Product，最小可行产品）是精益创业方法论的核心概念。其理念是：不要试图在第一版产品中就实现所有设想的功能，而是用最小的投入构建一个包含核心功能的"最小版本"，投入市场获取真实用户反馈，再根据反馈快速迭代优化。MVP 不是"偷工减料"，而是"聪明地试错"——在投入大量资源之前，先用低成本的方式验证最关键的假设。
 文旅产品的 MVP 实践。 安顺学院智慧文旅实训项目案例库中的"AI 智慧导览与一键打卡助手"项目，就是一个典型的 MVP 设计思路。该项目的第一步不是开发完整的 APP，而是设计一张"智慧文旅卡片"——在一张数字卡片上呈现产品的核心概念、技术架构和商业模型，作为与潜在用户和投资者沟通的工具。通过卡片的反馈，团队可以快速验证"游客是否需要一键打卡功能"这个核心假设，再决定是否进入技术开发阶段。
 "快速失败，低成本学...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 的核心理念。 MVP（Minimum Viable Product，最小可行产品）是精益创业方法论的核心概念。其理念是：不要试图在第一版产品中就实现所有设想的功能，而是用最小的投入构建一个包含核心功能的"最小版本"，投入市场获取真实用户反馈，再根据反馈快速迭代优化。MVP 不是"偷工减料"，而是"聪明地试错"——在投入大量资源之前，先用低成本的方式验证最关键的假设。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文旅产品的 MVP 实践。 安顺学院智慧文旅实训项目案例库中的"AI 智慧导览与一键打卡助手"项目，就是一个典型的 MVP 设计思路。该项目的第一步不是开发完整的 APP，而是设计一张"智慧文旅卡片"——在一张数字卡片上呈现产品的核心概念、技术架构和商业模型，作为与潜在用户和投资者沟通的工具。通过卡片的反馈，团队可以快速验证"游客是否需要一键打卡功能"这个核心假设，再决定是否进入技术开发阶段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"快速失败，低成本学习"。 MVP 方法论的哲学基础是"快速失败，低成本学习"。在数字文旅产品设计中，最大的风险不是"做错了什么"，而是"花了一年时间和几百万预算做出了一个用户不需要的产品"。通过 MVP 和快速迭代，团队可以在投入失控之前及时发现方向性错误并调整。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数字文旅产品的设计方法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用户旅程地图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什么是用户旅程地图。 用户旅程地图（User Journey Map）是一种可视化工具，用于描述用户在使用产品或服务过程中经历的完整流程——从"产生需求"到"完成体验"的每一步，以及每一步中的行为、想法、情绪和痛点。它不是产品功能的罗列，而是从用户的视角讲述一个"故事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 服务蓝图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服务蓝图与旅程地图的区别。 用户旅程地图关注的是"用户看到了什么、感受到了什么"，服务蓝图（Service Blueprint）关注的则是"背后发生了什么、谁来做什么"。服务蓝图将服务过程分解为用户可见的"前台"和用户不可见的"后台"两个层面，揭示了服务交付所需的人员、流程和技术支撑。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7.2.3 最小可行产品与快速迭代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 的核心理念。 MVP（Minimum Viable Product，最小可行产品）是精益创业方法论的核心概念。其理念是：不要试图在第一版产品中就实现所有设想的功能，而是用最小的投入构建一个包含核心功能的"最小版本"，投入市场获取真实用户反馈，再根据反馈快速迭代优化。MVP 不是"偷工减料"，...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文旅 IP 的数字化开发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文旅 IP 的数字化开发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7.3.1 IP 的内涵与价值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什么是文旅 IP。 IP（Intellectual Property，知识产权）在文旅语境中超越了法律定义的范畴，泛指具有高辨识度、强吸引力和商业变现能力的文化符号。故宫的"萌萌哒"系列、迪士尼的米老鼠、黄果树瀑布的"中国最美瀑布"——这些都是文旅 IP。一个强大的文旅 IP 具有三个特征：辨识度高（一眼就能认出来）、情感连接强（让人产生喜爱、向往等情感）、可延展性好（可以衍生出多种产品和服务）。
 IP 的经济价值。 文旅 IP 的核心经济价值在于"溢价"和"延展"。溢价是指 IP 产品可以卖出比同类非 IP 产品更高的价格——一个印有故宫 IP 的笔记本比同品质的普通笔记本贵 3 倍，消费者仍愿意购买。延展是指 IP 可以跨品类开发——黄果树 IP 不仅可以是景区门票，还可以是文创产品、影视内容、游戏场景、数字藏品等。数字技术为 IP 的延展提供了前所未有的可能性——一个景区 IP 可...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什么是文旅 IP。 IP（Intellectual Property，知识产权）在文旅语境中超越了法律定义的范畴，泛指具有高辨识度、强吸引力和商业变现能力的文化符号。故宫的"萌萌哒"系列、迪士尼的米老鼠、黄果树瀑布的"中国最美瀑布"——这些都是文旅 IP。一个强大的文旅 IP 具有三个特征：辨识度高（一眼就能认出来）、情感连接强（让人产生喜爱、向往等情感）、可延展性好（可以衍生出多种产品和服务）。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的经济价值。 文旅 IP 的核心经济价值在于"溢价"和"延展"。溢价是指 IP 产品可以卖出比同类非 IP 产品更高的价格——一个印有故宫 IP 的笔记本比同品质的普通笔记本贵 3 倍，消费者仍愿意购买。延展是指 IP 可以跨品类开发——黄果树 IP 不仅可以是景区门票，还可以是文创产品、影视内容、游戏场景、数字藏品等。数字技术为 IP 的延展提供了前所未有的可能性——一个景区 IP 可以在...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文旅 IP 的数字化开发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7.3.2 文旅 IP 的数字化衍生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数字藏品的 IP 变现。 数字藏品（NFT）是文旅 IP 数字化衍生的最新形态。故宫、敦煌、三星堆等文化 IP 都推出了数字藏品系列，在发行后迅速售罄。数字藏品的商业逻辑是：利用区块链的"唯一性证明"和"限量发行"机制，为数字内容创造稀缺性——数字图片本身可以无限复制，但区块链上的"所有权证明"是唯一的。这种"数字稀缺性"的创造，为文旅 IP 开辟了全新的变现渠道。
 IP 的数字内容生态。 数字技术还使 IP 可以融入更广泛的内容生态。一个景区 IP 可以被改编为短视频系列（抖音上的"故宫故事"）、游戏场景（《原神》中的桂林山水灵感）、虚拟人直播（AI 生成的"数字导游"）等。这些数字内容不仅直接产生收入（广告分成、版权授权），更重要的是持续扩大 IP 的知名度和影响力——一个在抖音上刷到"黄果树"视频十次的用户，比从未听说的用户预订黄果树门票的概率高出数倍。
 IP 跨界合作的数字化新...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数字藏品的 IP 变现。 数字藏品（NFT）是文旅 IP 数字化衍生的最新形态。故宫、敦煌、三星堆等文化 IP 都推出了数字藏品系列，在发行后迅速售罄。数字藏品的商业逻辑是：利用区块链的"唯一性证明"和"限量发行"机制，为数字内容创造稀缺性——数字图片本身可以无限复制，但区块链上的"所有权证明"是唯一的。这种"数字稀缺性"的创造，为文旅 IP 开辟了全新的变现渠道。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的数字内容生态。 数字技术还使 IP 可以融入更广泛的内容生态。一个景区 IP 可以被改编为短视频系列（抖音上的"故宫故事"）、游戏场景（《原神》中的桂林山水灵感）、虚拟人直播（AI 生成的"数字导游"）等。这些数字内容不仅直接产生收入（广告分成、版权授权），更重要的是持续扩大 IP 的知名度和影响力——一个在抖音上刷到"黄果树"视频十次的用户，比从未听说的用户预订黄果树门票的概率高出数倍。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文旅 IP 的数字化开发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7.3.3 屯堡文化 IP 的数字化开发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屯堡文化的 IP 潜力。 屯堡文化是贵州安顺独有的文化资源，具有成为强势文旅 IP 的潜力。其核心 IP 元素包括：独特的石建筑群（视觉辨识度高）、地戏面具（强烈的视觉符号）、凤阳汉装（鲜明的服饰特色）、军屯历史（深厚的文化叙事）。但目前屯堡文化 IP 的开发仍处于初级阶段——以实体旅游（参观古村落、观看地戏表演）为主，数字化衍生较为薄弱。
 数字化开发的路径建议。 屯堡文化 IP 的数字化开发可以从以下几个方面切入。第一，地戏面具的数字藏品系列——将不同角色的面具进行高精度三维建模，发行限量数字藏品。第二，屯堡建筑的 VR 游览——让无法到达实地的人也能"走进"屯堡村落。第三，地戏表演的数字化记录和 AI 互动体验——用户可以通过 AI 学习地戏的基本动作和唱腔。第四，屯堡文化的 IP 联名——与游戏、动漫、文创品牌合作，将屯堡元素融入更广泛的文化产品中。这些数字化开发的共同目标，是将屯...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屯堡文化的 IP 潜力。 屯堡文化是贵州安顺独有的文化资源，具有成为强势文旅 IP 的潜力。其核心 IP 元素包括：独特的石建筑群（视觉辨识度高）、地戏面具（强烈的视觉符号）、凤阳汉装（鲜明的服饰特色）、军屯历史（深厚的文化叙事）。但目前屯堡文化 IP 的开发仍处于初级阶段——以实体旅游（参观古村落、观看地戏表演）为主，数字化衍生较为薄弱。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数字化开发的路径建议。 屯堡文化 IP 的数字化开发可以从以下几个方面切入。第一，地戏面具的数字藏品系列——将不同角色的面具进行高精度三维建模，发行限量数字藏品。第二，屯堡建筑的 VR 游览——让无法到达实地的人也能"走进"屯堡村落。第三，地戏表演的数字化记录和 AI 互动体验——用户可以通过 AI 学习地戏的基本动作和唱腔。第四，屯堡文化的 IP 联名——与游戏、动漫、文创品牌合作，将屯堡元素融...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文旅 IP 的数字化开发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IP 的内涵与价值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什么是文旅 IP。 IP（Intellectual Property，知识产权）在文旅语境中超越了法律定义的范畴，泛指具有高辨识度、强吸引力和商业变现能力的文化符号。故宫的"萌萌哒"系列、迪士尼的米老鼠、黄果树瀑布的"中国最美瀑布"——这些都是文旅 IP。一个强大的文旅 IP 具有三个特征：辨识度高...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文旅 IP 的数字化衍生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数字藏品的 IP 变现。 数字藏品（NFT）是文旅 IP 数字化衍生的最新形态。故宫、敦煌、三星堆等文化 IP 都推出了数字藏品系列，在发行后迅速售罄。数字藏品的商业逻辑是：利用区块链的"唯一性证明"和"限量发行"机制，为数字内容创造稀缺性——数字图片本身可以无限复制，但区块链上的"所有权证明"是唯...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7.3.3 屯堡文化 IP 的数字化开发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屯堡文化的 IP 潜力。 屯堡文化是贵州安顺独有的文化资源，具有成为强势文旅 IP 的潜力。其核心 IP 元素包括：独特的石建筑群（视觉辨识度高）、地戏面具（强烈的视觉符号）、凤阳汉装（鲜明的服饰特色）、军屯历史（深厚的文化叙事）。但目前屯堡文化 IP 的开发仍处于初级阶段——以实体旅游（参观古村落...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 产品创新的贵州实践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产品创新的贵州实践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7.4.1 黄果树夜游数字化升级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从"看瀑布"到"体验瀑布"。 黄果树夜游项目的核心创新在于：将白天的"观光型"产品升级为夜间的"体验型"产品。白天，游客与瀑布的关系是"看与被看"——站在观景台上，远远地看着瀑布倾泻而下。夜晚，游客与瀑布的关系变成了"沉浸与互动"——走进光影之中，瀑布的水雾打在脸上，光影在身旁流动。这种关系的变化，将"我去过黄果树"升级为"我体验过黄果树"。
 数字技术在夜游中的角色。 数字投影、激光、LED 灯光、音响系统——这些数字技术不是夜游项目的"噱头"，而是体验的核心载体。技术方案的难点在于：如何在保护自然景观的前提下，实现震撼的视觉效果？如何让光影与瀑布的水流、雾气、声响自然融合而非生硬拼接？如何根据季节变化（丰水期/枯水期）调整光影内容？这些问题的解答，需要技术团队与景区运营团队的深度协作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从"看瀑布"到"体验瀑布"。 黄果树夜游项目的核心创新在于：将白天的"观光型"产品升级为夜间的"体验型"产品。白天，游客与瀑布的关系是"看与被看"——站在观景台上，远远地看着瀑布倾泻而下。夜晚，游客与瀑布的关系变成了"沉浸与互动"——走进光影之中，瀑布的水雾打在脸上，光影在身旁流动。这种关系的变化，将"我去过黄果树"升级为"我体验过黄果树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数字技术在夜游中的角色。 数字投影、激光、LED 灯光、音响系统——这些数字技术不是夜游项目的"噱头"，而是体验的核心载体。技术方案的难点在于：如何在保护自然景观的前提下，实现震撼的视觉效果？如何让光影与瀑布的水流、雾气、声响自然融合而非生硬拼接？如何根据季节变化（丰水期/枯水期）调整光影内容？这些问题的解答，需要技术团队与景区运营团队的深度协作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产品创新的贵州实践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7.4.2 天龙屯堡沉浸式体验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从"参观遗址"到"穿越历史"。 天龙屯堡作为明代军屯的活态遗存，其核心价值在于"历史在场感"——走在石板路上，看着石墙石瓦，仿佛回到了六百年前。但传统的参观方式（跟着导游走一遍、拍几张照片）很难让游客真正"进入"历史情境。沉浸式体验项目可以改变这一状况：通过 AR 技术，在石墙上叠加明代士兵巡逻的影像；通过声音设计，在古巷中回响当年的军号声和马蹄声；通过角色扮演，让游客"化身"为明代屯军，完成一次"守城任务"。
 技术与人文本的融合。 天龙屯堡的数字化开发必须遵循一个原则：技术为人文服务，而非反之。屯堡的核心吸引力在于其真实的历史厚重感和生活气息——如果 AR 特效做得太"炫"、太"假"，反而会破坏这种真实感。好的沉浸式设计应该是"隐身"的——游客被体验所吸引，几乎感觉不到技术的存在。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从"参观遗址"到"穿越历史"。 天龙屯堡作为明代军屯的活态遗存，其核心价值在于"历史在场感"——走在石板路上，看着石墙石瓦，仿佛回到了六百年前。但传统的参观方式（跟着导游走一遍、拍几张照片）很难让游客真正"进入"历史情境。沉浸式体验项目可以改变这一状况：通过 AR 技术，在石墙上叠加明代士兵巡逻的影像；通过声音设计，在古巷中回响当年的军号声和马蹄声；通过角色扮演，让游客"化身"为明代屯军，完成一次...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技术与人文本的融合。 天龙屯堡的数字化开发必须遵循一个原则：技术为人文服务，而非反之。屯堡的核心吸引力在于其真实的历史厚重感和生活气息——如果 AR 特效做得太"炫"、太"假"，反而会破坏这种真实感。好的沉浸式设计应该是"隐身"的——游客被体验所吸引，几乎感觉不到技术的存在。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产品创新的贵州实践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7.4.3 安顺蜡染数字化体验工坊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从"看别人做"到"自己做"。 安顺是"蜡染之乡"，但传统蜡染体验多停留在"观看手工艺人制作"的层面，游客的参与度有限。数字化体验工坊可以改变这一模式：游客在平板电脑上设计自己的蜡染图案（数字绘图），AI 辅助优化图案的对称性和美观度（智能设计），图案通过数字投影投射到白布上（辅助定位），游客按照投影的引导完成绘制和染色（实际操作）。这一流程降低了蜡染的技术门槛（AI 辅助设计解决了"画不好"的问题），同时保留了手工制作的成就感（染色环节仍然是亲手完成的）。
 数字技术对非遗传承的价值。 安顺蜡染数字化体验工坊的意义不仅在于旅游体验创新，还在于非遗传承。传统蜡染技艺的传承面临"后继乏人"的困境——年轻人觉得学艺周期长、收入不稳定。数字化工坊提供了一条中间路径：不是让每个人都成为蜡染大师，而是让更多人通过"轻体验"接触和了解蜡染文化，在广泛的人群中培养潜在的深度学习者。
 ---
 本章从产品...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从"看别人做"到"自己做"。 安顺是"蜡染之乡"，但传统蜡染体验多停留在"观看手工艺人制作"的层面，游客的参与度有限。数字化体验工坊可以改变这一模式：游客在平板电脑上设计自己的蜡染图案（数字绘图），AI 辅助优化图案的对称性和美观度（智能设计），图案通过数字投影投射到白布上（辅助定位），游客按照投影的引导完成绘制和染色（实际操作）。这一流程降低了蜡染的技术门槛（AI 辅助设计解决了"画不好"的问题...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数字技术对非遗传承的价值。 安顺蜡染数字化体验工坊的意义不仅在于旅游体验创新，还在于非遗传承。传统蜡染技艺的传承面临"后继乏人"的困境——年轻人觉得学艺周期长、收入不稳定。数字化工坊提供了一条中间路径：不是让每个人都成为蜡染大师，而是让更多人通过"轻体验"接触和了解蜡染文化，在广泛的人群中培养潜在的深度学习者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本章从产品类型、设计方法、IP 开发和贵州实践四个维度，系统分析了数字文旅产品的创新逻辑。数字文旅产品可以分为数字化传统产品（效率提升）、数字原生产品（价值创造）和线上线下融合产品（体验增强）三种类型。产品设计需要综合运用用户旅程地图（从用户视角发现痛点）、服务蓝图（从前台到后台打通断点）和 MVP 迭代（低成本快速试错）等方法。文旅 IP 的数字化开发——从数字藏品到内容生态——为文化资源的商业...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章将聚焦智慧景区与目的地数字化，探讨从单个产品到整个目的地的系统化数字转型。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简答题：简述数字文旅产品的三种类型及其核心价值逻辑，并各举一例。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产品创新的贵州实践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7.4.3 安顺蜡染数字化体验工坊 (续 1)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
 1. 简答题：简述数字文旅产品的三种类型及其核心价值逻辑，并各举一例。
 2. 论述题：选择一个你熟悉的贵州景区（如西江千户苗寨、织金洞、格凸河等），运用用户旅程地图方法分析其游客体验现状，识别三个可以通过数字技术改善的"痛点"，并提出相应的产品设计方案。
 3. 案例分析题：屯堡文化具有成为强势文旅 IP 的潜力，但目前的数字化开发较为薄弱。请参考故宫、敦煌等成功案例，为屯堡文化 IP 设计一套数字化开发方案，涵盖数字藏品、数字内容和 O2O 体验三个维度。
 4. 实践操作题：以 4-5 人为一组，选择安顺学院智慧文旅实训项目案例库中的一个项目（或自选题目），按照"用户旅程地图→服务蓝图→MVP 设计"的流程，完成一份数字文旅产品的原型设计方案，并以 PPT 形式进行课堂展示。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简答题：简述数字文旅产品的三种类型及其核心价值逻辑，并各举一例。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论述题：选择一个你熟悉的贵州景区（如西江千户苗寨、织金洞、格凸河等），运用用户旅程地图方法分析其游客体验现状，识别三个可以通过数字技术改善的"痛点"，并提出相应的产品设计方案。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案例分析题：屯堡文化具有成为强势文旅 IP 的潜力，但目前的数字化开发较为薄弱。请参考故宫、敦煌等成功案例，为屯堡文化 IP 设计一套数字化开发方案，涵盖数字藏品、数字内容和 O2O 体验三个维度。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实践操作题：以 4-5 人为一组，选择安顺学院智慧文旅实训项目案例库中的一个项目（或自选题目），按照"用户旅程地图→服务蓝图→MVP 设计"的流程，完成一份数字文旅产品的原型设计方案，并以 PPT 形式进行课堂展示。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 产品创新的贵州实践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黄果树夜游数字化升级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从"看瀑布"到"体验瀑布"。 黄果树夜游项目的核心创新在于：将白天的"观光型"产品升级为夜间的"体验型"产品。白天，游客与瀑布的关系是"看与被看"——站在观景台上，远远地看着瀑布倾泻而下。夜晚，游客与瀑布的关系变成了"沉浸与互动"——走进光影之中，瀑布的水雾打在脸上，光影在身旁流动。这种关系的变化，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7.4.2 天龙屯堡沉浸式体验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从"参观遗址"到"穿越历史"。 天龙屯堡作为明代军屯的活态遗存，其核心价值在于"历史在场感"——走在石板路上，看着石墙石瓦，仿佛回到了六百年前。但传统的参观方式（跟着导游走一遍、拍几张照片）很难让游客真正"进入"历史情境。沉浸式体验项目可以改变这一状况：通过 AR 技术，在石墙上叠加明代士兵巡逻的影...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7.4.3 安顺蜡染数字化体验工坊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从"看别人做"到"自己做"。 安顺是"蜡染之乡"，但传统蜡染体验多停留在"观看手工艺人制作"的层面，游客的参与度有限。数字化体验工坊可以改变这一模式：游客在平板电脑上设计自己的蜡染图案（数字绘图），AI 辅助优化图案的对称性和美观度（智能设计），图案通过数字投影投射到白布上（辅助定位），游客按照投影...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数字化传统产品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数字原生文旅产品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7.1.3 线上线下融合产品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用户旅程地图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 服务蓝图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7.2.3 最小可行产品与快速迭代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IP 的内涵与价值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文旅 IP 的数字化衍生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7.3.3 屯堡文化 IP 的数字化开发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黄果树夜游数字化升级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7.4.2 天龙屯堡沉浸式体验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7.4.3 安顺蜡染数字化体验工坊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课程讨论与延伸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2471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2471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97280" y="10515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数字文旅产品的类型学：结合实际案例分析其核心观点的应用场景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173736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" y="173736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1" name="Shape 9"/>
          <p:cNvSpPr/>
          <p:nvPr/>
        </p:nvSpPr>
        <p:spPr>
          <a:xfrm>
            <a:off x="640080" y="185623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185623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97280" y="17830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数字文旅产品的设计方法：结合实际案例分析其核心观点的应用场景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246888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246888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6" name="Shape 14"/>
          <p:cNvSpPr/>
          <p:nvPr/>
        </p:nvSpPr>
        <p:spPr>
          <a:xfrm>
            <a:off x="640080" y="258775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25877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97280" y="25146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文旅 IP 的数字化开发：结合实际案例分析其核心观点的应用场景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20040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20040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1" name="Shape 19"/>
          <p:cNvSpPr/>
          <p:nvPr/>
        </p:nvSpPr>
        <p:spPr>
          <a:xfrm>
            <a:off x="640080" y="331927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331927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097280" y="32461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产品创新的贵州实践：结合实际案例分析其核心观点的应用场景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93192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5" name="Shape 23"/>
          <p:cNvSpPr/>
          <p:nvPr/>
        </p:nvSpPr>
        <p:spPr>
          <a:xfrm>
            <a:off x="457200" y="393192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6" name="Shape 24"/>
          <p:cNvSpPr/>
          <p:nvPr/>
        </p:nvSpPr>
        <p:spPr>
          <a:xfrm>
            <a:off x="640080" y="405079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27" name="Text 25"/>
          <p:cNvSpPr/>
          <p:nvPr/>
        </p:nvSpPr>
        <p:spPr>
          <a:xfrm>
            <a:off x="640080" y="405079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097280" y="39776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延伸阅读：查阅近两年数字文旅领域相关学术论文，对比本章观点</a:t>
            </a:r>
            <a:endParaRPr lang="en-US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82296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43000"/>
            <a:ext cx="365760" cy="3657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43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88720" y="105156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简答题：简述数字文旅产品的三种类型及其核心价值逻辑，并各举一例。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965960"/>
            <a:ext cx="8229600" cy="82296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" y="1965960"/>
            <a:ext cx="73152" cy="82296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1" name="Shape 9"/>
          <p:cNvSpPr/>
          <p:nvPr/>
        </p:nvSpPr>
        <p:spPr>
          <a:xfrm>
            <a:off x="640080" y="21031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103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8872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论述题：选择一个你熟悉的贵州景区（如西江千户苗寨、织金洞、格凸河等），运用用户旅程地图方法分析其游客体验现状，识别三个可以通过数字技术改善的"痛点"，并提出相应的产品设计方案。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2926080"/>
            <a:ext cx="8229600" cy="82296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2926080"/>
            <a:ext cx="73152" cy="8229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6" name="Shape 14"/>
          <p:cNvSpPr/>
          <p:nvPr/>
        </p:nvSpPr>
        <p:spPr>
          <a:xfrm>
            <a:off x="640080" y="3063240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8720" y="2971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案例分析题：屯堡文化具有成为强势文旅 IP 的潜力，但目前的数字化开发较为薄弱。请参考故宫、敦煌等成功案例，为屯堡文化 IP 设计一套数字化开发方案，涵盖数字藏品、数字内容和 O2O 体验三个维度。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886200"/>
            <a:ext cx="8229600" cy="82296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886200"/>
            <a:ext cx="73152" cy="82296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1" name="Shape 19"/>
          <p:cNvSpPr/>
          <p:nvPr/>
        </p:nvSpPr>
        <p:spPr>
          <a:xfrm>
            <a:off x="640080" y="4023360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4023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88720" y="39319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实践操作题：以 4-5 人为一组，选择安顺学院智慧文旅实训项目案例库中的一个项目（或自选题目），按照"用户旅程地图→服务蓝图→MVP 设计"的流程，完成一份数字文旅产品的原型设计方案，并以 PPT 形式进行课堂展示。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本章从产品类型、设计方法、IP 开发和贵州实践四个维度，系统分析了数字文旅产品的创新逻辑。 数字文旅产品可以分为数字化传统产品（效率提升）、数字原生产品（价值创造）和线上线下融合产品（体验增强）三种类型。 产品设计需要综合运用用户旅程地图（从用户视角发现痛点）、服务蓝图（从前台到后台打通断点）和 MVP 迭代（低成本快速试错）等方法。 文旅 IP 的数字化开发——从数字藏品到内容生态——为文化资源的商业变现和文化传播提供了新的路径。 贵州的实践（黄果树夜游、天龙屯堡沉浸式体验、安顺蜡染工坊）表明，数字文旅产品创新的关键在于：用数字技术创造"原本做不到"的体验，而不是简单地"把线下体验搬到线上"。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完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参考文献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[19] 麦诗郁. 数字化背景下的文旅融合助推智慧旅游创新探究——以汕尾市为例[J]. 现代商业, 2024(15): 32-38.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137160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[20] 数字化视域下文旅融合推动智慧旅游创新研究[J]. 中国市场, 2023(28): 1-8.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57200" y="173736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[21] 袁帅. 数字旅游，是噱头还是实力派？[J]. 信息化建设, 2022(9): 18-21.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数字文旅概论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数字文旅概论 - 第7章 数字文旅产品创新</dc:title>
  <dc:subject>PptxGenJS Presentation</dc:subject>
  <dc:creator>安顺学院旅游管理学院</dc:creator>
  <cp:lastModifiedBy>安顺学院旅游管理学院</cp:lastModifiedBy>
  <cp:revision>1</cp:revision>
  <dcterms:created xsi:type="dcterms:W3CDTF">2026-07-28T13:01:00Z</dcterms:created>
  <dcterms:modified xsi:type="dcterms:W3CDTF">2026-07-28T13:01:00Z</dcterms:modified>
</cp:coreProperties>
</file>