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第二篇：技术与基础设施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数字文旅关键技术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数字文旅概论  |  安顺学院旅游管理学院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498080" y="731520"/>
            <a:ext cx="1097280" cy="1097280"/>
          </a:xfrm>
          <a:prstGeom prst="ellipse">
            <a:avLst/>
          </a:prstGeom>
          <a:solidFill>
            <a:srgbClr val="065A82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46720" y="3474720"/>
            <a:ext cx="731520" cy="73152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了解支撑数字文旅发展的核心技术原理与应用场景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能评估不同技术在文旅场景中的适用性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形成技术敏感性和技术伦理意识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年暑假，一名来自广州的游客在西江千户苗寨打开手机，通过 5G 网络接入景区 VR 全景直播系统。屏幕上，苗寨的吊脚楼在晨雾中若隐若现，苗家阿妹的银饰在阳光下闪闪发光——720 度全景画面流畅无卡顿，仿佛置身其中。同一时刻，景区的物联网传感系统正在实时采集客流密度、空气质量和噪音数据，AI 分析引擎根据这些数据自动调整着下一时段的分流方案；游客通过扫码购买的苗族银饰 NFT 数字藏品，正通过区块链技术完成版权确认和链上存证。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这一幕同时调用了五项核心技术：5G 通信保障了高清视频的实时传输，物联网实现了景区环境的智能感知，AI 驱动了客流分析和个性化推荐，区块链确保了数字资产的真实可信，VR 创造了超越物理距离的沉浸体验。这些技术并非孤立运作，而是以"技术栈"的方式协同配合——底层提供算力和连接，中层提供数据和算法，上层提供应用和体验。本章将逐一介绍这五项关键技术的基本原理及其在文旅领域的应用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5G 网络的高带宽和低延迟，具体给文旅体验带来了哪些"不可能变为可能"的变化？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大模型与传统的旅游推荐系统有什么本质区别？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区块链技术在文旅领域的应用，是真正的"刚需"还是"概念炒作"？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云计算与边缘计算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云计算基础与文旅云平台  |  4.1.2 边缘计算与景区实时响应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物联网与智能感知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物联网技术体系  |  4.2.2 智能感知在景区管理中的应用  |  4.2.3 传感器网络与环境监测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人工智能与大模型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AI 核心技术概览  |  4.3.2 大语言模型与智能客服/导游  |  4.3.3 计算机视觉与游客行为分析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区块链与数字信任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区块链基本原理  |  4.4.2 NFT 与数字藏品  |  4.4.3 文旅领域的信任机制创新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4.5.1 虚拟现实与增强现实技术原理  |  4.5.2 沉浸式文旅体验的实践  |  4.5.3 沉浸式体验的心理学机制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云计算与边缘计算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云计算与边缘计算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4.1.1 云计算基础与文旅云平台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云计算的核心概念。 云计算是一种通过互联网按需提供计算资源（服务器、存储、数据库、网络、软件等）的服务模式。用户无需自行购买和维护昂贵的硬件设备，而是像使用水电一样，按使用量付费获取计算资源。美国国家标准与技术研究院（NIST）将云计算的服务模式分为三个层次：基础设施即服务（IaaS，提供虚拟服务器和存储）、平台即服务（PaaS，提供开发和部署环境）、软件即服务（SaaS，直接提供应用软件）。
 文旅行业为什么需要云计算。 文旅业务具有显著的"峰谷效应"——黄金周和暑假期间，景区票务系统的访问量可能达到平时的数十倍甚至上百倍。传统 IT 架构（自建服务器）要么在高峰期"崩掉"，要么在平时大量闲置。云计算的"弹性伸缩"能力完美解决了这一痛点：系统可以根据实时访问量自动增减服务器资源，高峰期自动扩容，低谷期自动缩容，既保证了服务稳定性，又避免了资源浪费。
 文旅云平台的建设实践。 近年来，多个...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云计算的核心概念。 云计算是一种通过互联网按需提供计算资源（服务器、存储、数据库、网络、软件等）的服务模式。用户无需自行购买和维护昂贵的硬件设备，而是像使用水电一样，按使用量付费获取计算资源。美国国家标准与技术研究院（NIST）将云计算的服务模式分为三个层次：基础设施即服务（IaaS，提供虚拟服务器和存储）、平台即服务（PaaS，提供开发和部署环境）、软件即服务（SaaS，直接提供应用软件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文旅行业为什么需要云计算。 文旅业务具有显著的"峰谷效应"——黄金周和暑假期间，景区票务系统的访问量可能达到平时的数十倍甚至上百倍。传统 IT 架构（自建服务器）要么在高峰期"崩掉"，要么在平时大量闲置。云计算的"弹性伸缩"能力完美解决了这一痛点：系统可以根据实时访问量自动增减服务器资源，高峰期自动扩容，低谷期自动缩容，既保证了服务稳定性，又避免了资源浪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文旅云平台的建设实践。 近年来，多个省市建设了"文旅云"平台，为辖区内的文旅企业提供统一的云计算服务。贵州省依托贵安新区数据中心集群的算力优势，为"一码游贵州"平台提供了稳定的云基础设施支撑——数百家景区的票务数据、数万家商户的实时信息、数千万游客的访问请求，全部运行在云端。对于中小景区而言，使用文旅云平台意味着无需自行建设数据中心，只需接入云端服务即可获得与大型景区同等的数字化能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模式降低数字化门槛。 对于大量小微文旅企业（如民宿、农家乐、小型景区），自行开发管理系统的成本极高。SaaS 模式的出现使这些企业可以按月付费使用云端的管理软件——如客房管理系统、客户关系管理系统、在线营销工具等——大幅降低了数字化的资金门槛和技术门槛。这正是云计算"普惠"价值的体现：让技术不再是大型企业的专利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云计算与边缘计算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4.1.2 边缘计算与景区实时响应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边缘计算的概念。 边缘计算是将计算和数据存储从集中式的云端迁移到靠近数据源的"边缘"（如景区内的本地服务器、网关设备甚至摄像头端）。其核心逻辑是"数据在哪里产生，就在哪里处理"——而不是把所有数据都传回云端再处理。边缘计算并非要取代云计算，而是与云计算形成"云边协同"的互补架构。
 文旅场景中的边缘计算需求。 某些文旅应用对响应速度有极高要求。例如，景区人脸识别闸机的身份验证需要在 200 毫秒内完成，如果数据要传回数百公里外的云端服务器再返回，网络延迟可能导致闸机反应迟钝、游客排队积压。将人脸识别模型部署在景区本地的边缘服务器上，可以实现毫秒级的实时响应。同样，景区安全监控中的危险行为识别（如游客翻越护栏）、客流密度实时预警等场景，都需要边缘计算提供"就地决策"能力。
 贵州的山地场景挑战。 贵州山地景区的地形复杂、网络覆盖不均匀，部分峡谷和洞穴区域甚至没有稳定的移动信号。在这种环境下，...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边缘计算的概念。 边缘计算是将计算和数据存储从集中式的云端迁移到靠近数据源的"边缘"（如景区内的本地服务器、网关设备甚至摄像头端）。其核心逻辑是"数据在哪里产生，就在哪里处理"——而不是把所有数据都传回云端再处理。边缘计算并非要取代云计算，而是与云计算形成"云边协同"的互补架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文旅场景中的边缘计算需求。 某些文旅应用对响应速度有极高要求。例如，景区人脸识别闸机的身份验证需要在 200 毫秒内完成，如果数据要传回数百公里外的云端服务器再返回，网络延迟可能导致闸机反应迟钝、游客排队积压。将人脸识别模型部署在景区本地的边缘服务器上，可以实现毫秒级的实时响应。同样，景区安全监控中的危险行为识别（如游客翻越护栏）、客流密度实时预警等场景，都需要边缘计算提供"就地决策"能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贵州的山地场景挑战。 贵州山地景区的地形复杂、网络覆盖不均匀，部分峡谷和洞穴区域甚至没有稳定的移动信号。在这种环境下，完全依赖云端的智慧旅游系统可能因网络中断而无法使用。边缘计算为这一问题提供了解决方案——在景区关键节点部署边缘服务器，本地处理票务核验、安全监控和导览服务，待网络恢复后再将数据同步到云端。这种"离线可用、在线同步"的能力，对于山地型景区的数字化建设尤为关键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云计算与边缘计算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云计算基础与文旅云平台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云计算的核心概念。 云计算是一种通过互联网按需提供计算资源（服务器、存储、数据库、网络、软件等）的服务模式。用户无需自行购买和维护昂贵的硬件设备，而是像使用水电一样，按使用量付费获取计算资源。美国国家标准与技术研究院（NIST）将云计算的服务模式分为三个层次：基础设施即服务（IaaS，提供虚拟服务器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边缘计算与景区实时响应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边缘计算的概念。 边缘计算是将计算和数据存储从集中式的云端迁移到靠近数据源的"边缘"（如景区内的本地服务器、网关设备甚至摄像头端）。其核心逻辑是"数据在哪里产生，就在哪里处理"——而不是把所有数据都传回云端再处理。边缘计算并非要取代云计算，而是与云计算形成"云边协同"的互补架构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物联网与智能感知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物联网与智能感知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4.2.1 物联网技术体系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物联网的定义与架构。 物联网（Internet of Things, IoT）是通过传感器、射频识别、定位系统等信息传感设备，按约定的协议将任何物品与互联网连接起来，实现智能化识别、定位、跟踪、监控和管理的网络。物联网的典型架构分为四层：感知层（传感器采集数据）、网络层（通过 WiFi/5G/LoRa 等传输数据）、平台层（数据存储和处理）、应用层（面向用户的服务）。
 文旅场景中的感知设备。 在智慧景区中，物联网的感知层由多种设备组成：视频摄像头采集客流密度和行为数据，红外传感器监测特定区域的游客数量，环境传感器监测温度、湿度、空气质量和水质，GPS/北斗定位设备追踪观光车的实时位置，智能闸机记录进出数据，智能垃圾桶监测填充状态。这些设备构成了景区的"数字神经系统"，将物理世界的信息实时转化为数字信号。
 通信协议的选择。 不同的物联网设备适用不同的通信协议。WiFi 适合室内环境、带宽...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物联网的定义与架构。 物联网（Internet of Things, IoT）是通过传感器、射频识别、定位系统等信息传感设备，按约定的协议将任何物品与互联网连接起来，实现智能化识别、定位、跟踪、监控和管理的网络。物联网的典型架构分为四层：感知层（传感器采集数据）、网络层（通过 WiFi/5G/LoRa 等传输数据）、平台层（数据存储和处理）、应用层（面向用户的服务）。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文旅场景中的感知设备。 在智慧景区中，物联网的感知层由多种设备组成：视频摄像头采集客流密度和行为数据，红外传感器监测特定区域的游客数量，环境传感器监测温度、湿度、空气质量和水质，GPS/北斗定位设备追踪观光车的实时位置，智能闸机记录进出数据，智能垃圾桶监测填充状态。这些设备构成了景区的"数字神经系统"，将物理世界的信息实时转化为数字信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通信协议的选择。 不同的物联网设备适用不同的通信协议。WiFi 适合室内环境、带宽需求高的设备（如高清摄像头）；5G 适合移动场景、低延迟需求的应用（如自动驾驶观光车）；LoRa 适合广覆盖、低功耗、低频次数据传输的场景（如散布在山区的环境监测传感器）；RFID 适合近距离快速识别（如景区年卡、电子门票）。景区物联网建设需要根据具体场景选择合适的通信协议组合。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物联网与智能感知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4.2.2 智能感知在景区管理中的应用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客流监测与安全预警。 客流监测是物联网在景区中最基础也最重要的应用。黄果树景区在核心景点（大瀑布观景台、水帘洞入口）和关键通道部署了高清摄像头和红外计数传感器，实时采集各区域的游客密度数据。当某个区域的客流密度超过安全阈值时，系统自动触发预警，指挥中心根据预警等级启动分流预案——如调整观光车发车频率、引导游客绕行替代线路、甚至临时限制进入。这一系统将传统的"经验判断+人工巡查"升级为"数据驱动+自动预警"，显著提升了安全管理的精度和效率。
 环境监测与生态保护。 对于生态敏感型景区（如自然保护区、喀斯特溶洞），游客活动可能对环境造成不可逆的影响。物联网环境传感器可以持续监测空气质量（CO₂浓度）、水质、土壤湿度和噪音等指标，一旦发现异常趋势，系统自动提醒管理者采取措施——如限制游客数量、暂停某些区域开放。在贵州织金洞等溶洞景区，环境监测系统是平衡"开放游览"与"保护资源"的技术基础。
 设...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客流监测与安全预警。 客流监测是物联网在景区中最基础也最重要的应用。黄果树景区在核心景点（大瀑布观景台、水帘洞入口）和关键通道部署了高清摄像头和红外计数传感器，实时采集各区域的游客密度数据。当某个区域的客流密度超过安全阈值时，系统自动触发预警，指挥中心根据预警等级启动分流预案——如调整观光车发车频率、引导游客绕行替代线路、甚至临时限制进入。这一系统将传统的"经验判断+人工巡查"升级为"数据驱动+自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环境监测与生态保护。 对于生态敏感型景区（如自然保护区、喀斯特溶洞），游客活动可能对环境造成不可逆的影响。物联网环境传感器可以持续监测空气质量（CO₂浓度）、水质、土壤湿度和噪音等指标，一旦发现异常趋势，系统自动提醒管理者采取措施——如限制游客数量、暂停某些区域开放。在贵州织金洞等溶洞景区，环境监测系统是平衡"开放游览"与"保护资源"的技术基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设施运维与节能管理。 物联网还能帮助景区实现精细化的设施管理。智能水电表可以实时监测各区域的能耗，识别异常用水用电（如水管爆裂或设备故障）；智能路灯可以根据客流和光照自动调节亮度和开关时间；智能垃圾桶在快满时自动发送清理提醒。这些应用不仅降低了运维成本，也减少了能源浪费，体现了智慧景区的"绿色"内涵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物联网与智能感知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4.2.3 传感器网络与环境监测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山地景区的感知挑战。 贵州山地景区面积大、地形复杂、气候多变，给传感器网络的部署和维护带来了特殊挑战。首先，广域覆盖需要大量传感器节点，但山区电力供应和通信网络不一定到位——太阳能供电和低功耗广域网（LPWAN）是重要的技术选择。其次，高湿度、大温差等环境因素对设备可靠性要求较高。此外，野外环境中的传感器维护（更换电池、清理遮挡物等）成本较高，需要在部署方案中充分考虑。
 "感知-分析-响应"闭环。 物联网的价值不在于"感知"本身，而在于"感知→分析→响应"的完整闭环。感知层采集数据，平台层通过规则引擎或 AI 模型分析数据，应用层根据分析结果触发响应动作——如调整 LED 屏的导览信息、向游客手机推送安全提示、调度工作人员前往现场。安顺学院《数据驱动下的智慧景区运营实战》课程所教授的"数据分析全生命周期"理念，正是这一闭环逻辑在教学中的体现——从业务理解出发，经过数据收集、预处理、分析建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山地景区的感知挑战。 贵州山地景区面积大、地形复杂、气候多变，给传感器网络的部署和维护带来了特殊挑战。首先，广域覆盖需要大量传感器节点，但山区电力供应和通信网络不一定到位——太阳能供电和低功耗广域网（LPWAN）是重要的技术选择。其次，高湿度、大温差等环境因素对设备可靠性要求较高。此外，野外环境中的传感器维护（更换电池、清理遮挡物等）成本较高，需要在部署方案中充分考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"感知-分析-响应"闭环。 物联网的价值不在于"感知"本身，而在于"感知→分析→响应"的完整闭环。感知层采集数据，平台层通过规则引擎或 AI 模型分析数据，应用层根据分析结果触发响应动作——如调整 LED 屏的导览信息、向游客手机推送安全提示、调度工作人员前往现场。安顺学院《数据驱动下的智慧景区运营实战》课程所教授的"数据分析全生命周期"理念，正是这一闭环逻辑在教学中的体现——从业务理解出发，经过..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物联网与智能感知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物联网技术体系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物联网的定义与架构。 物联网（Internet of Things, IoT）是通过传感器、射频识别、定位系统等信息传感设备，按约定的协议将任何物品与互联网连接起来，实现智能化识别、定位、跟踪、监控和管理的网络。物联网的典型架构分为四层：感知层（传感器采集数据）、网络层（通过 WiFi/5G/LoR...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智能感知在景区管理中的应用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客流监测与安全预警。 客流监测是物联网在景区中最基础也最重要的应用。黄果树景区在核心景点（大瀑布观景台、水帘洞入口）和关键通道部署了高清摄像头和红外计数传感器，实时采集各区域的游客密度数据。当某个区域的客流密度超过安全阈值时，系统自动触发预警，指挥中心根据预警等级启动分流预案——如调整观光车发车频率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传感器网络与环境监测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山地景区的感知挑战。 贵州山地景区面积大、地形复杂、气候多变，给传感器网络的部署和维护带来了特殊挑战。首先，广域覆盖需要大量传感器节点，但山区电力供应和通信网络不一定到位——太阳能供电和低功耗广域网（LPWAN）是重要的技术选择。其次，高湿度、大温差等环境因素对设备可靠性要求较高。此外，野外环境中的..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人工智能与大模型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人工智能与大模型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4.3.1 AI 核心技术概览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人工智能的三大支柱。 当前人工智能的快速发展建立在三大支柱之上：数据（海量标注数据提供"学习材料"）、算力（GPU 集群提供"计算能力"）和算法（深度学习模型提供"智能引擎"）。三者相互促进：更强大的算法可以更有效地利用数据和算力，更丰富的算力使得更大规模的模型训练成为可能，更多的数据则持续提升模型的准确性和泛化能力。
 文旅 AI 的技术谱系。 应用于文旅领域的人工智能技术涵盖多个分支。自然语言处理（NLP） 支撑了智能客服、AI 导游和多语种翻译——游客可以用自然语言提问，AI 理解意图后给出回答。计算机视觉 支撑了人脸识别入园、游客行为分析和安全监控——摄像头"看懂"了画面中的内容。推荐系统 支撑了个性化行程规划和精准营销——AI 比游客自己更了解其偏好。生成式 AI 是最新的突破方向——大语言模型可以自动生成旅行攻略、景区讲解词和营销文案，大幅提升内容生产的效率。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人工智能的三大支柱。 当前人工智能的快速发展建立在三大支柱之上：数据（海量标注数据提供"学习材料"）、算力（GPU 集群提供"计算能力"）和算法（深度学习模型提供"智能引擎"）。三者相互促进：更强大的算法可以更有效地利用数据和算力，更丰富的算力使得更大规模的模型训练成为可能，更多的数据则持续提升模型的准确性和泛化能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 AI 的技术谱系。 应用于文旅领域的人工智能技术涵盖多个分支。自然语言处理（NLP） 支撑了智能客服、AI 导游和多语种翻译——游客可以用自然语言提问，AI 理解意图后给出回答。计算机视觉 支撑了人脸识别入园、游客行为分析和安全监控——摄像头"看懂"了画面中的内容。推荐系统 支撑了个性化行程规划和精准营销——AI 比游客自己更了解其偏好。生成式 AI 是最新的突破方向——大语言模型可以自动生...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人工智能与大模型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4.3.2 大语言模型与智能客服/导游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传统智能客服的局限。 在生成式 AI 出现之前，文旅行业的"智能客服"大多基于规则匹配和关键词识别——系统预置了大量"问题-答案"对，用户输入匹配到预设问题后返回对应答案。这种方式的致命缺陷是"不懂变通"：用户换一种问法，系统就"答不上来"；用户的问题不在预设范围内，系统只能回复"请转人工"。游客常常在与机器人对话几句后就选择放弃，智能客服沦为"劝退工具"。
 大模型带来的范式变革。 大语言模型从根本上改变了智能客服的能力边界。基于大模型的智能客服不再依赖预设的问答对，而是通过理解用户的意图、检索相关知识库、生成自然流畅的回答。以"一码游贵州"国际版为例，其中集成的 AI 客服可以处理入境游客的多语种咨询——包括景区信息查询、交通路线规划、餐饮推荐、应急求助等——并且能够根据上下文进行多轮对话，像真人导游一样与游客交流。当游客问"我带了老人和小孩，黄果树景区怎么玩比较合适"，AI 客服不是...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传统智能客服的局限。 在生成式 AI 出现之前，文旅行业的"智能客服"大多基于规则匹配和关键词识别——系统预置了大量"问题-答案"对，用户输入匹配到预设问题后返回对应答案。这种方式的致命缺陷是"不懂变通"：用户换一种问法，系统就"答不上来"；用户的问题不在预设范围内，系统只能回复"请转人工"。游客常常在与机器人对话几句后就选择放弃，智能客服沦为"劝退工具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大模型带来的范式变革。 大语言模型从根本上改变了智能客服的能力边界。基于大模型的智能客服不再依赖预设的问答对，而是通过理解用户的意图、检索相关知识库、生成自然流畅的回答。以"一码游贵州"国际版为例，其中集成的 AI 客服可以处理入境游客的多语种咨询——包括景区信息查询、交通路线规划、餐饮推荐、应急求助等——并且能够根据上下文进行多轮对话，像真人导游一样与游客交流。当游客问"我带了老人和小孩，黄果树...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导游的个性化能力。 传统景区导览面临"千人一面"的问题——所有游客听到的是同一段解说词，无论对方是历史学者还是小学生。AI 导游则可以根据游客的知识背景、兴趣偏好和游览节奏，动态调整讲解内容和风格。安顺学院智慧文旅实训项目案例库中的"AI 古建筑文物识别讲解系统"，展示了这一能力的实现路径：图像识别技术识别文物→知识图谱提供多层级信息（基础知识/专业深度/趣味故事）→根据用户画像选择讲解深度...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人工智能与大模型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4.3.3 计算机视觉与游客行为分析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从"看"到"看懂"。 计算机视觉技术的进步，使得摄像头不仅能"记录画面"，还能"理解内容"。在文旅场景中，计算机视觉的应用已经覆盖了多个环节。人脸识别技术用于景区闸机验票和酒店自助入住，实现了"刷脸通行"；目标检测技术用于统计客流密度和识别危险行为（如翻越护栏、进入禁入区域）；情绪识别技术可以分析游客的表情和肢体语言，评估游览体验的满意度。
 游客行为分析的价值。 通过计算机视觉技术获取的游客行为数据，为景区管理提供了前所未有的洞察。分析游客在景区的停留时间分布，可以发现"被忽视的景点"和"过度拥挤的节点"；分析游客的游览路径，可以优化导览路线设计和标识系统布局；分析游客在不同商铺的驻足率，可以为商业布局提供数据支持。需要注意的是，这些分析必须在遵守隐私保护法规的前提下进行——数据的采集和使用需要明确的告知和授权。
 AI 辅助安全管理。 安全是景区的生命线。AI 视觉分析为景区安全提供了...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从"看"到"看懂"。 计算机视觉技术的进步，使得摄像头不仅能"记录画面"，还能"理解内容"。在文旅场景中，计算机视觉的应用已经覆盖了多个环节。人脸识别技术用于景区闸机验票和酒店自助入住，实现了"刷脸通行"；目标检测技术用于统计客流密度和识别危险行为（如翻越护栏、进入禁入区域）；情绪识别技术可以分析游客的表情和肢体语言，评估游览体验的满意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游客行为分析的价值。 通过计算机视觉技术获取的游客行为数据，为景区管理提供了前所未有的洞察。分析游客在景区的停留时间分布，可以发现"被忽视的景点"和"过度拥挤的节点"；分析游客的游览路径，可以优化导览路线设计和标识系统布局；分析游客在不同商铺的驻足率，可以为商业布局提供数据支持。需要注意的是，这些分析必须在遵守隐私保护法规的前提下进行——数据的采集和使用需要明确的告知和授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辅助安全管理。 安全是景区的生命线。AI 视觉分析为景区安全提供了"不知疲倦的眼睛"——系统可以 7×24 小时持续监控，对异常事件（如游客摔倒、人群异常聚集、火情烟雾）自动识别和报警，无需人工时刻盯着屏幕。贵州山地景区的复杂地形（悬崖、峡谷、溶洞）使得人工巡查成本高、盲区多，AI 视觉监控的部署显著提升了安全管理的覆盖面和响应速度。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人工智能与大模型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AI 核心技术概览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人工智能的三大支柱。 当前人工智能的快速发展建立在三大支柱之上：数据（海量标注数据提供"学习材料"）、算力（GPU 集群提供"计算能力"）和算法（深度学习模型提供"智能引擎"）。三者相互促进：更强大的算法可以更有效地利用数据和算力，更丰富的算力使得更大规模的模型训练成为可能，更多的数据则持续提升模型...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大语言模型与智能客服/导游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传统智能客服的局限。 在生成式 AI 出现之前，文旅行业的"智能客服"大多基于规则匹配和关键词识别——系统预置了大量"问题-答案"对，用户输入匹配到预设问题后返回对应答案。这种方式的致命缺陷是"不懂变通"：用户换一种问法，系统就"答不上来"；用户的问题不在预设范围内，系统只能回复"请转人工"。游客常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计算机视觉与游客行为分析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从"看"到"看懂"。 计算机视觉技术的进步，使得摄像头不仅能"记录画面"，还能"理解内容"。在文旅场景中，计算机视觉的应用已经覆盖了多个环节。人脸识别技术用于景区闸机验票和酒店自助入住，实现了"刷脸通行"；目标检测技术用于统计客流密度和识别危险行为（如翻越护栏、进入禁入区域）；情绪识别技术可以分析游..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区块链与数字信任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区块链与数字信任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4.4.1 区块链基本原理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区块链是什么。 区块链是一种去中心化的分布式账本技术。其核心特征可以概括为四个关键词：分布式存储——数据不是存储在单一服务器上，而是分布在网络的多个节点中；不可篡改——一旦数据被写入区块链，几乎不可能被修改或删除；共识机制——所有节点通过算法达成一致，不需要中心化的权威机构来验证；智能合约——预先设定的规则在条件满足时自动执行，无需人工干预。
 区块链解决的核心问题：信任。 在传统的中心化系统中，信任依赖于一个中心化的"信任中介"——银行保证交易安全，政府保证产权登记，平台保证评价真实。区块链的颠覆性在于：用技术手段替代了信任中介——用密码学保证数据安全，用分布式共识保证记录公正，用智能合约保证规则执行。这意味着，在区块链系统中，信任不再"寄托于某个机构"，而是"内嵌于技术本身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区块链是什么。 区块链是一种去中心化的分布式账本技术。其核心特征可以概括为四个关键词：分布式存储——数据不是存储在单一服务器上，而是分布在网络的多个节点中；不可篡改——一旦数据被写入区块链，几乎不可能被修改或删除；共识机制——所有节点通过算法达成一致，不需要中心化的权威机构来验证；智能合约——预先设定的规则在条件满足时自动执行，无需人工干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区块链解决的核心问题：信任。 在传统的中心化系统中，信任依赖于一个中心化的"信任中介"——银行保证交易安全，政府保证产权登记，平台保证评价真实。区块链的颠覆性在于：用技术手段替代了信任中介——用密码学保证数据安全，用分布式共识保证记录公正，用智能合约保证规则执行。这意味着，在区块链系统中，信任不再"寄托于某个机构"，而是"内嵌于技术本身"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区块链与数字信任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4.4.2 NFT 与数字藏品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的基本逻辑。 NFT（Non-Fungible Token，非同质化代币）是区块链技术在数字资产领域的最知名应用。与比特币等同质化代币不同，每一个 NFT 都是独一无二的，其所有权和交易记录被永久记录在区块链上。这一特性使得 NFT 天然适合用于数字艺术品、收藏品和虚拟资产的产权确认和交易。
 文旅数字藏品的实践。 近年来，国内多家博物馆和景区推出了数字藏品。故宫博物院推出了基于文物三维模型的数字藏品系列；敦煌研究院推出了数字壁画藏品；黄果树景区也曾推出瀑布主题的数字收藏品。数字藏品的核心价值在于：一是为文化遗产的数字化传播提供了新载体——一件文物的数字藏品可以被成千上万人"收藏"，扩大了文化传播的覆盖面；二是为景区的 IP 运营开辟了新渠道——数字藏品的销售收入成为景区文创收入的新增长点；三是为游客提供了新的"纪念品"形式——相比传统的冰箱贴和明信片，数字藏品更符合数字原住民的消...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的基本逻辑。 NFT（Non-Fungible Token，非同质化代币）是区块链技术在数字资产领域的最知名应用。与比特币等同质化代币不同，每一个 NFT 都是独一无二的，其所有权和交易记录被永久记录在区块链上。这一特性使得 NFT 天然适合用于数字艺术品、收藏品和虚拟资产的产权确认和交易。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文旅数字藏品的实践。 近年来，国内多家博物馆和景区推出了数字藏品。故宫博物院推出了基于文物三维模型的数字藏品系列；敦煌研究院推出了数字壁画藏品；黄果树景区也曾推出瀑布主题的数字收藏品。数字藏品的核心价值在于：一是为文化遗产的数字化传播提供了新载体——一件文物的数字藏品可以被成千上万人"收藏"，扩大了文化传播的覆盖面；二是为景区的 IP 运营开辟了新渠道——数字藏品的销售收入成为景区文创收入的新增长...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泡沫与价值。 需要客观认识的是，NFT 和数字藏品领域存在明显的投机泡沫。2021 年前后，部分 NFT 项目被炒到天价后又迅速崩盘，暴露出市场的非理性。在文旅领域，数字藏品的长期价值取决于其是否承载了真正的文化和艺术内涵，而非短期炒作。理性的态度是：肯定区块链技术在数字资产确权和交易中的创新价值，同时警惕投机炒作对行业健康发展的损害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区块链与数字信任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4.4.3 文旅领域的信任机制创新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票务防伪与二次交易。 区块链在票务领域的应用可以有效解决"假票"和"黄牛"问题。传统的电子票务系统中，同一张电子票可能被多次复制和使用。基于区块链的电子票务系统为每张票生成唯一的链上标识，每次检票都会在链上记录，杜绝了"一票多用"。此外，区块链技术还可以支持票务的合法二次交易——如果游客临时改变行程，可以在链上以合理价格将票转让给他人，景区和转售平台各获得一定比例的分成，形成多方共赢的局面。
 评价系统的可信性。 虚假评论是 OTA 平台面临的顽疾。区块链技术为构建可信的评价系统提供了新思路：每一条评价都与真实交易绑定（只有实际消费过的用户才能评价），评价内容上链后不可篡改，评价者的信誉历史公开可查。虽然这种方案在实际落地中面临性能、成本和隐私等挑战，但其核心逻辑——用技术手段而非平台自律来保证评价可信——值得关注。
 文旅供应链溯源。 对于高端旅游产品（如特色农产品、手工艺品），消费者越...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票务防伪与二次交易。 区块链在票务领域的应用可以有效解决"假票"和"黄牛"问题。传统的电子票务系统中，同一张电子票可能被多次复制和使用。基于区块链的电子票务系统为每张票生成唯一的链上标识，每次检票都会在链上记录，杜绝了"一票多用"。此外，区块链技术还可以支持票务的合法二次交易——如果游客临时改变行程，可以在链上以合理价格将票转让给他人，景区和转售平台各获得一定比例的分成，形成多方共赢的局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评价系统的可信性。 虚假评论是 OTA 平台面临的顽疾。区块链技术为构建可信的评价系统提供了新思路：每一条评价都与真实交易绑定（只有实际消费过的用户才能评价），评价内容上链后不可篡改，评价者的信誉历史公开可查。虽然这种方案在实际落地中面临性能、成本和隐私等挑战，但其核心逻辑——用技术手段而非平台自律来保证评价可信——值得关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文旅供应链溯源。 对于高端旅游产品（如特色农产品、手工艺品），消费者越来越关注其"从哪里来"——安顺蜡染真的是手工制作的吗？苗族银饰用的是纯银吗？区块链技术可以为文旅商品建立从生产到销售的完整溯源链，消费者扫码即可查看每一环节的信息。这种"可信溯源"能力对于提升文旅商品附加值和消费者信任度具有重要意义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区块链与数字信任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区块链基本原理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区块链是什么。 区块链是一种去中心化的分布式账本技术。其核心特征可以概括为四个关键词：分布式存储——数据不是存储在单一服务器上，而是分布在网络的多个节点中；不可篡改——一旦数据被写入区块链，几乎不可能被修改或删除；共识机制——所有节点通过算法达成一致，不需要中心化的权威机构来验证；智能合约——预先设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4.4.2 NFT 与数字藏品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的基本逻辑。 NFT（Non-Fungible Token，非同质化代币）是区块链技术在数字资产领域的最知名应用。与比特币等同质化代币不同，每一个 NFT 都是独一无二的，其所有权和交易记录被永久记录在区块链上。这一特性使得 NFT 天然适合用于数字艺术品、收藏品和虚拟资产的产权确认和交易。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4.4.3 文旅领域的信任机制创新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票务防伪与二次交易。 区块链在票务领域的应用可以有效解决"假票"和"黄牛"问题。传统的电子票务系统中，同一张电子票可能被多次复制和使用。基于区块链的电子票务系统为每张票生成唯一的链上标识，每次检票都会在链上记录，杜绝了"一票多用"。此外，区块链技术还可以支持票务的合法二次交易——如果游客临时改变行程..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 沉浸式技术（VR/AR/MR）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4.5.1 虚拟现实与增强现实技术原理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VR/AR/MR 的区别。 虚拟现实（VR）、增强现实（AR）和混合现实（MR）是三种不同层次的沉浸式技术。VR 将用户完全置于虚拟环境中，隔绝现实世界——戴上 VR 头显，用户看到的是计算机生成的三维场景。AR 将数字信息叠加到现实世界上——通过手机屏幕或 AR 眼镜，用户看到的是"现实+数字"的混合画面。MR 是 AR 的升级版本，数字内容不仅能"叠加"到现实世界，还能与现实世界中的物体进行交互——一个虚拟茶杯可以"放在"真实的桌子上，并遵守物理规则。
 沉浸感的来源。 沉浸式技术的核心目标是创造"临场感"（Presence）——让用户感觉"身在其中"而非"旁观"。实现临场感的关键技术指标包括：分辨率（画面清晰度）、刷新率（画面流畅度）、视场角（视野范围）、空间定位精度（头部和手部运动追踪的准确性）和交互自然度（操作方式是否符合直觉）。当前消费级 VR 设备已经能够提供相当不错的沉浸体...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VR/AR/MR 的区别。 虚拟现实（VR）、增强现实（AR）和混合现实（MR）是三种不同层次的沉浸式技术。VR 将用户完全置于虚拟环境中，隔绝现实世界——戴上 VR 头显，用户看到的是计算机生成的三维场景。AR 将数字信息叠加到现实世界上——通过手机屏幕或 AR 眼镜，用户看到的是"现实+数字"的混合画面。MR 是 AR 的升级版本，数字内容不仅能"叠加"到现实世界，还能与现实世界中的物体进行交...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沉浸感的来源。 沉浸式技术的核心目标是创造"临场感"（Presence）——让用户感觉"身在其中"而非"旁观"。实现临场感的关键技术指标包括：分辨率（画面清晰度）、刷新率（画面流畅度）、视场角（视野范围）、空间定位精度（头部和手部运动追踪的准确性）和交互自然度（操作方式是否符合直觉）。当前消费级 VR 设备已经能够提供相当不错的沉浸体验，但与完全"以假乱真"的理想状态仍有距离。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4.5.2 沉浸式文旅体验的实践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云旅游。 虚拟现实使"云旅游"从浏览照片升级为沉浸式体验。西江千户苗寨的 5G+VR 全景直播系统，通过多个 8K 全景相机捕捉苗寨的实时影像，游客在手机或 VR 头显上即可自由选择视角，体验苗寨的晨雾、夜景、节庆活动。疫情期间，这种"非接触式旅游"形式获得了广泛关注。但 VR 云旅游的长期定位不是"替代实地旅游"，而是"补充"和"激发"——通过虚拟体验激发实地旅游的意愿，或为因身体、经济条件限制无法实地旅游的人群提供替代方案。
 AR 智慧导览。 AR 在景区导览中的应用正在快速发展。传统的语音导览器只能提供"听觉"信息，AR 导览则实现了"视觉增强"。当游客将手机对准一座古建筑，屏幕上不仅显示建筑的外观，还叠加了历史年代、建筑结构、历史人物故事等信息。安顺学院智慧文旅实训项目案例库中的"AR 增强现实景区导览系统"项目，正是让学生设计和开发这类应用——通过图像识别+空间定位+信息...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云旅游。 虚拟现实使"云旅游"从浏览照片升级为沉浸式体验。西江千户苗寨的 5G+VR 全景直播系统，通过多个 8K 全景相机捕捉苗寨的实时影像，游客在手机或 VR 头显上即可自由选择视角，体验苗寨的晨雾、夜景、节庆活动。疫情期间，这种"非接触式旅游"形式获得了广泛关注。但 VR 云旅游的长期定位不是"替代实地旅游"，而是"补充"和"激发"——通过虚拟体验激发实地旅游的意愿，或为因身体、经济条...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智慧导览。 AR 在景区导览中的应用正在快速发展。传统的语音导览器只能提供"听觉"信息，AR 导览则实现了"视觉增强"。当游客将手机对准一座古建筑，屏幕上不仅显示建筑的外观，还叠加了历史年代、建筑结构、历史人物故事等信息。安顺学院智慧文旅实训项目案例库中的"AR 增强现实景区导览系统"项目，正是让学生设计和开发这类应用——通过图像识别+空间定位+信息叠加，为游客提供"所见即所得"的智能导览体...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数字光影夜游。 沉浸式技术不仅限于头戴设备，大型数字光影项目同样属于沉浸式体验的范畴。黄果树夜游项目利用数字投影技术，将光影艺术与瀑布景观结合——水流成为"屏幕"，山体成为"舞台"，游客沿着步道穿行在光影与自然之间。这类项目代表了沉浸式技术从"个人设备"到"公共空间"的拓展，为夜间经济和景区二次消费提供了新的增长点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4.5.3 沉浸式体验的心理学机制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心理恢复效应。 复旦大学帮扶安顺学院的学术研讨中分享了一项关于 VR 旅游心理恢复机制的研究。该研究发现，仅 3 分钟的 VR 自然景观体验，即可产生可测量的心理恢复效应——降低压力水平、改善情绪状态。更有趣的是，不同类型的 VR 体验通过不同的心理机制发挥作用：冒险型 VR（如峡谷穿越）通过增强注意力和"心理抽离"实现恢复，放松型 VR（如海滩漫步）通过增强放松感实现恢复。这一发现表明，VR 旅游不仅是一种娱乐，还可能是心理健康维护的有效工具。
 体验真实性的悖论。 沉浸式体验引发了一个哲学性的问题：虚拟体验的"真实性"如何定义？一位通过 VR"游览"了黄果树瀑布的游客，是否算"去过"黄果树？研究显示，高质量的 VR 体验可以产生接近甚至超越实地体验的情感反应，但游客普遍认为 VR 无法替代实地旅游的"在场感"——风吹在脸上的触觉、空气中水雾的气味、与同行者的实时互动，这些多感官的、社会...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本章系统介绍了支撑数字文旅发展的五大关键技术。云计算提供了弹性的算力支撑，边缘计算解决了实时响应的需求；物联网构建了景区的"数字神经系统"，实现了对物理世界的智能感知；人工智能——尤其是大语言模型的突破——正在从智能客服、AI 导游、行为分析等多个维度重塑文旅服务；区块链为数字资产的确权和交易提供了信任机制，但在文旅领域的应用仍处于探索阶段；沉浸式技术拓展了文旅体验的边界，VR、AR 和数字光影各自开辟了全新的体验维度。
 理解这些技术，重点不在于掌握其技术细节（那是计算机专业的内容），而在于理解其"能做什么"和"不能做什么"——即各项技术的能力边界和适用场景。这正是数字文旅人才"技术素养"的核心：不是成为技术专家，而是成为能够与技术专家有效对话、能够将技术能力转化为文旅价值的"翻译者"和"整合者"。第 5 章将在此基础上，进一步探讨这些技术如何整合为数字文旅平台和生态系统。
 ...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329184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心理恢复效应。 复旦大学帮扶安顺学院的学术研讨中分享了一项关于 VR 旅游心理恢复机制的研究。该研究发现，仅 3 分钟的 VR 自然景观体验，即可产生可测量的心理恢复效应——降低压力水平、改善情绪状态。更有趣的是，不同类型的 VR 体验通过不同的心理机制发挥作用：冒险型 VR（如峡谷穿越）通过增强注意力和"心理抽离"实现恢复，放松型 VR（如海滩漫步）通过增强放松感实现恢复。这一发现表明，VR 旅...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体验真实性的悖论。 沉浸式体验引发了一个哲学性的问题：虚拟体验的"真实性"如何定义？一位通过 VR"游览"了黄果树瀑布的游客，是否算"去过"黄果树？研究显示，高质量的 VR 体验可以产生接近甚至超越实地体验的情感反应，但游客普遍认为 VR 无法替代实地旅游的"在场感"——风吹在脸上的触觉、空气中水雾的气味、与同行者的实时互动，这些多感官的、社会性的体验是 VR 目前难以复制的。数字文旅的健康发展，...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[表 4-1：五大关键技术文旅应用速查]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技术 | 核心能力 | 典型文旅应用 | 贵州案例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|------|---------|-------------|---------|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4.5.3 沉浸式体验的心理学机制 (续 1)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本章系统介绍了支撑数字文旅发展的五大关键技术。云计算提供了弹性的算力支撑，边缘计算解决了实时响应的需求；物联网构建了景区的"数字神经系统"，实现了对物理世界的智能感知；人工智能——尤其是大语言模型的突破——正在从智能客服、AI 导游、行为分析等多个维度重塑文旅服务；区块链为数字资产的确权和交易提供了信任机制，但在文旅领域的应用仍处于探索阶段；沉浸式技术拓展了文旅体验的边界，VR、AR 和数字光影各自开辟了全新的体验维度。
 理解这些技术，重点不在于掌握其技术细节（那是计算机专业的内容），而在于理解其"能做什么"和"不能做什么"——即各项技术的能力边界和适用场景。这正是数字文旅人才"技术素养"的核心：不是成为技术专家，而是成为能够与技术专家有效对话、能够将技术能力转化为文旅价值的"翻译者"和"整合者"。第 5 章将在此基础上，进一步探讨这些技术如何整合为数字文旅平台和生态系统。
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沉浸式技术 | 临场感、多感官体验 | VR 云游、AR 导览、数字光影 | 西江苗寨 5G+VR 直播、黄果树夜游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介绍了支撑数字文旅发展的五大关键技术。云计算提供了弹性的算力支撑，边缘计算解决了实时响应的需求；物联网构建了景区的"数字神经系统"，实现了对物理世界的智能感知；人工智能——尤其是大语言模型的突破——正在从智能客服、AI 导游、行为分析等多个维度重塑文旅服务；区块链为数字资产的确权和交易提供了信任机制，但在文旅领域的应用仍处于探索阶段；沉浸式技术拓展了文旅体验的边界，VR、AR 和数字光影各...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这些技术，重点不在于掌握其技术细节（那是计算机专业的内容），而在于理解其"能做什么"和"不能做什么"——即各项技术的能力边界和适用场景。这正是数字文旅人才"技术素养"的核心：不是成为技术专家，而是成为能够与技术专家有效对话、能够将技术能力转化为文旅价值的"翻译者"和"整合者"。第 5 章将在此基础上，进一步探讨这些技术如何整合为数字文旅平台和生态系统。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简答题：简述云计算"弹性伸缩"能力对景区票务系统的价值。为什么传统 IT 架构难以应对黄金周的客流高峰？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论述题：大语言模型在文旅领域的应用带来了哪些机遇和风险？请从智能导览、内容营销和游客隐私三个角度进行分析。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4.5.3 沉浸式体验的心理学机制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1. 简答题：简述云计算"弹性伸缩"能力对景区票务系统的价值。为什么传统 IT 架构难以应对黄金周的客流高峰？
 2. 论述题：大语言模型在文旅领域的应用带来了哪些机遇和风险？请从智能导览、内容营销和游客隐私三个角度进行分析。
 3. 案例分析题：假设你是一家山地型景区（如贵州格凸河景区）的数字化顾问，景区面临地形复杂、网络覆盖不均、安全风险高等挑战。请设计一套融合边缘计算、物联网和计算机视觉技术的解决方案，并说明各项技术在其中扮演的角色。
 4. 实践操作题：浏览安顺学院智慧文旅实训项目案例库（或自行搜索类似资源），选择一个实训项目（如"AI 智慧导览与一键打卡助手"），分析该项目中涉及了本章介绍的哪些关键技术？各项技术分别解决了什么业务痛点？如果由你来设计，你会在哪些方面进行改进？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简答题：简述云计算"弹性伸缩"能力对景区票务系统的价值。为什么传统 IT 架构难以应对黄金周的客流高峰？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论述题：大语言模型在文旅领域的应用带来了哪些机遇和风险？请从智能导览、内容营销和游客隐私三个角度进行分析。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题：假设你是一家山地型景区（如贵州格凸河景区）的数字化顾问，景区面临地形复杂、网络覆盖不均、安全风险高等挑战。请设计一套融合边缘计算、物联网和计算机视觉技术的解决方案，并说明各项技术在其中扮演的角色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实践操作题：浏览安顺学院智慧文旅实训项目案例库（或自行搜索类似资源），选择一个实训项目（如"AI 智慧导览与一键打卡助手"），分析该项目中涉及了本章介绍的哪些关键技术？各项技术分别解决了什么业务痛点？如果由你来设计，你会在哪些方面进行改进？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 沉浸式技术（VR/AR/MR） — 数据表格</a:t>
            </a:r>
            <a:endParaRPr lang="en-US" sz="20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技术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核心能力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典型文旅应用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贵州案例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云计算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弹性算力、按需服务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票务系统、数据平台、SaaS 工具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贵安数据中心支撑"一码游贵州"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物联网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感知采集、实时监控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客流监测、环境感知、设施运维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黄果树客流监测与安全预警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人工智能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理解、推理、生成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智能客服、AI 导游、行为分析、推荐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"一码游贵州"国际版 AI 客服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区块链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不可篡改、去中心化信任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数字藏品、票务防伪、可信评价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黄果树数字收藏品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沉浸式技术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临场感、多感官体验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VR 云游、AR 导览、数字光影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西江苗寨 5G+VR 直播、黄果树夜游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 沉浸式技术（VR/AR/MR）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4.5.1 虚拟现实与增强现实技术原理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VR/AR/MR 的区别。 虚拟现实（VR）、增强现实（AR）和混合现实（MR）是三种不同层次的沉浸式技术。VR 将用户完全置于虚拟环境中，隔绝现实世界——戴上 VR 头显，用户看到的是计算机生成的三维场景。AR 将数字信息叠加到现实世界上——通过手机屏幕或 AR 眼镜，用户看到的是"现实+数字"的...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4.5.2 沉浸式文旅体验的实践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云旅游。 虚拟现实使"云旅游"从浏览照片升级为沉浸式体验。西江千户苗寨的 5G+VR 全景直播系统，通过多个 8K 全景相机捕捉苗寨的实时影像，游客在手机或 VR 头显上即可自由选择视角，体验苗寨的晨雾、夜景、节庆活动。疫情期间，这种"非接触式旅游"形式获得了广泛关注。但 VR 云旅游的长期定...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4.5.3 沉浸式体验的心理学机制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心理恢复效应。 复旦大学帮扶安顺学院的学术研讨中分享了一项关于 VR 旅游心理恢复机制的研究。该研究发现，仅 3 分钟的 VR 自然景观体验，即可产生可测量的心理恢复效应——降低压力水平、改善情绪状态。更有趣的是，不同类型的 VR 体验通过不同的心理机制发挥作用：冒险型 VR（如峡谷穿越）通过增强注...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云计算基础与文旅云平台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边缘计算与景区实时响应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物联网技术体系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智能感知在景区管理中的应用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传感器网络与环境监测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AI 核心技术概览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大语言模型与智能客服/导游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计算机视觉与游客行为分析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区块链基本原理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4.4.2 NFT 与数字藏品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4.4.3 文旅领域的信任机制创新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4.5.1 虚拟现实与增强现实技术原理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4.5.2 沉浸式文旅体验的实践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4.5.3 沉浸式体验的心理学机制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课程讨论与延伸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2471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247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10515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云计算与边缘计算：结合实际案例分析其核心观点的应用场景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73736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185623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1856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97280" y="1783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物联网与智能感知：结合实际案例分析其核心观点的应用场景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246888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46888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258775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25877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97280" y="2514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人工智能与大模型：结合实际案例分析其核心观点的应用场景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20040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331927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33192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972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区块链与数字信任：结合实际案例分析其核心观点的应用场景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93192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393192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6" name="Shape 24"/>
          <p:cNvSpPr/>
          <p:nvPr/>
        </p:nvSpPr>
        <p:spPr>
          <a:xfrm>
            <a:off x="640080" y="405079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40507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97280" y="39776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沉浸式技术（VR/AR/MR）：结合实际案例分析其核心观点的应用场景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4300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43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515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简答题：简述云计算"弹性伸缩"能力对景区票务系统的价值。为什么传统 IT 架构难以应对黄金周的客流高峰？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96596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965960"/>
            <a:ext cx="73152" cy="8229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103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8872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论述题：大语言模型在文旅领域的应用带来了哪些机遇和风险？请从智能导览、内容营销和游客隐私三个角度进行分析。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926080"/>
            <a:ext cx="73152" cy="8229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3063240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8720" y="2971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题：假设你是一家山地型景区（如贵州格凸河景区）的数字化顾问，景区面临地形复杂、网络覆盖不均、安全风险高等挑战。请设计一套融合边缘计算、物联网和计算机视觉技术的解决方案，并说明各项技术在其中扮演的角色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886200"/>
            <a:ext cx="73152" cy="8229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4023360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023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88720" y="39319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实践操作题：浏览安顺学院智慧文旅实训项目案例库（或自行搜索类似资源），选择一个实训项目（如"AI 智慧导览与一键打卡助手"），分析该项目中涉及了本章介绍的哪些关键技术？各项技术分别解决了什么业务痛点？如果由你来设计，你会在哪些方面进行改进？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本章系统介绍了支撑数字文旅发展的五大关键技术。 云计算提供了弹性的算力支撑，边缘计算解决了实时响应的需求；物联网构建了景区的"数字神经系统"，实现了对物理世界的智能感知；人工智能——尤其是大语言模型的突破——正在从智能客服、AI 导游、行为分析等多个维度重塑文旅服务；区块链为数字资产的确权和交易提供了信任机制，但在文旅领域的应用仍处于探索阶段；沉浸式技术拓展了文旅体验的边界，VR、AR 和数字光影各自开辟了全新的体验维度。 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理解这些技术，重点不在于掌握其技术细节（那是计算机专业的内容），而在于理解其"能做什么"和"不能做什么"——即各项技术的能力边界和适用场景。 这正是数字文旅人才"技术素养"的核心：不是成为技术专家，而是成为能够与技术专家有效对话、能够将技术能力转化为文旅价值的"翻译者"和"整合者"。 第 5 章将在此基础上，进一步探讨这些技术如何整合为数字文旅平台和生态系统。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[10] 范艳艳. 智慧旅游研究综述[J]. 旅游纵览, 2014(6): 55-57.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[11] 南京南大智慧城市规划设计股份有限公司. 关于文旅融合背景下智慧文旅服务平台建设的研究[J]. 智能城市, 2024, 10(3): 1-8.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[12] Collins-Kreiner N, Petrevska B. Cultural tourism in the digital age: where are we today? Where do we want to be tomorrow?[J]. Tourism Culture &amp; Communication, 2015, 15(3): 153...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数字文旅概论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数字文旅概论 - 第4章 数字文旅关键技术</dc:title>
  <dc:subject>PptxGenJS Presentation</dc:subject>
  <dc:creator>安顺学院旅游管理学院</dc:creator>
  <cp:lastModifiedBy>安顺学院旅游管理学院</cp:lastModifiedBy>
  <cp:revision>1</cp:revision>
  <dcterms:created xsi:type="dcterms:W3CDTF">2026-07-28T13:01:00Z</dcterms:created>
  <dcterms:modified xsi:type="dcterms:W3CDTF">2026-07-28T13:01:00Z</dcterms:modified>
</cp:coreProperties>
</file>