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沉浸式屯堡体验设计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掌握沉浸式屯堡体验设计的核心概念、理论框架与关键术语，理解其在数字文旅学科体系中的定位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能够运用沉浸式屯堡体验设计的理论工具分析实践问题，具备方案设计与评估的基本能力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2026年五一假期，天龙屯堡推出了一个全新的体验项目——"地戏穿越"沉浸式剧场。游客不是坐在台下看地戏，而是"走进"地戏之中。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从一间昏暗的老屋开始。游客被蒙上眼睛，耳畔响起洪武十四年大军出征的号角声。眼罩摘下时，他们发现自己"穿越"到了明代军营——身穿铠甲的"明军士兵"正在操练，一位"将军"将地戏面具递给每位游客："戴上它，你将获得一个身份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接下来的60分钟里，游客戴着面具，跟随"将军"经历了从出征到凯旋的完整故事。他们参与了"军事会议"，学习了"阵法演练"，在"战场"上呐喊厮杀。故事的高潮是地戏表演——当游客发现刚才扮演"将军"的演员正是地戏传承人时，一种跨越时空的文化传承感油然而生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"以前觉得地戏就是台上唱戏，离我很远。"一位来自上海的游客说，"今天才真正理解了为什么屯堡人说地戏是'跳神'——那不是在演戏，是在和六百年前的祖先对话。"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沉浸式体验设计基础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沉浸式体验的概念  |  9.1.2 文化遗产沉浸式体验的类型  |  9.1.3 设计原则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VR/AR屯堡体验设计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VR屯堡漫游系统  |  9.2.2 AR屯堡导览系统  |  9.2.3 MR混合现实体验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线下沉浸式体验设计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沉浸式剧场  |  9.3.2 沉浸式光影秀  |  9.3.3 沉浸式工坊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游戏化设计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游戏化原理  |  9.4.2 屯堡文化游戏化方案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沉浸式体验的评估与优化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05840" y="429768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9.5.1 体验质量评估  |  9.5.2 迭代优化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沉浸式体验设计基础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沉浸式体验设计基础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沉浸式体验的概念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沉浸式体验（Immersive Experience）是指通过多感官、多层次的刺激，让参与者全身心地投入到特定的情境中，产生"身临其境"甚至"身为其人"的感受。
 沉浸式体验的核心要素包括：空间沉浸——物理环境被改造为与主题一致的场景；叙事沉浸——参与者被卷入一个连贯的故事中；感官沉浸——视觉、听觉、触觉、嗅觉甚至味觉被全面调动；交互沉浸——参与者的行为影响体验的进程和结果；情感沉浸——参与者与角色、故事产生情感共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沉浸式体验（Immersive Experience）是指通过多感官、多层次的刺激，让参与者全身心地投入到特定的情境中，产生"身临其境"甚至"身为其人"的感受。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核心要素包括：空间沉浸——物理环境被改造为与主题一致的场景；叙事沉浸——参与者被卷入一个连贯的故事中；感官沉浸——视觉、听觉、触觉、嗅觉甚至味觉被全面调动；交互沉浸——参与者的行为影响体验的进程和结果；情感沉浸——参与者与角色、故事产生情感共鸣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沉浸式体验设计基础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文化遗产沉浸式体验的类型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线下沉浸式体验。 在文化遗产现场或专用场馆进行的沉浸式体验。包括沉浸式剧场（如天龙屯堡的"地戏穿越"）、沉浸式光影秀（如故宫"紫禁城上元之夜"）、沉浸式导览（角色扮演式导览）、沉浸式工坊（手工艺深度体验）。
 线上沉浸式体验。 通过数字技术实现的远程沉浸式体验。包括VR文化遗产漫游、AR现场增强导览、全息投影展示、互动式数字展览。
 混合沉浸式体验。 线上线下相结合的沉浸式体验。例如，在现场参观中通过AR眼镜叠加历史场景复原，或在VR环境中模拟文物修复过程。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线下沉浸式体验。 在文化遗产现场或专用场馆进行的沉浸式体验。包括沉浸式剧场（如天龙屯堡的"地戏穿越"）、沉浸式光影秀（如故宫"紫禁城上元之夜"）、沉浸式导览（角色扮演式导览）、沉浸式工坊（手工艺深度体验）。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线上沉浸式体验。 通过数字技术实现的远程沉浸式体验。包括VR文化遗产漫游、AR现场增强导览、全息投影展示、互动式数字展览。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混合沉浸式体验。 线上线下相结合的沉浸式体验。例如，在现场参观中通过AR眼镜叠加历史场景复原，或在VR环境中模拟文物修复过程。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沉浸式体验设计基础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9.1.3 设计原则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文化遗产沉浸式体验设计应遵循以下原则：
 原真性原则。 沉浸式体验可以运用虚构和想象，但不能歪曲历史事实和文化内涵。故事的虚构应建立在真实的历史背景和文化逻辑之上。
 教育性原则。 沉浸式体验不仅是娱乐，更应传递知识和启发思考。好的沉浸式体验让参与者在"玩"中"学"。
 参与性原则。 参与者是体验的主体而非被动的观众。设计应为参与者提供有意义的选择和互动机会。
 可及性原则。 体验设计应考虑不同年龄、身体条件和知识背景的参与者，降低参与门槛。
 安全性原则。 沉浸式体验中的物理环境、道具设备、心理冲击都应符合安全标准。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文化遗产沉浸式体验设计应遵循以下原则：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原真性原则。 沉浸式体验可以运用虚构和想象，但不能歪曲历史事实和文化内涵。故事的虚构应建立在真实的历史背景和文化逻辑之上。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教育性原则。 沉浸式体验不仅是娱乐，更应传递知识和启发思考。好的沉浸式体验让参与者在"玩"中"学"。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参与性原则。 参与者是体验的主体而非被动的观众。设计应为参与者提供有意义的选择和互动机会。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可及性原则。 体验设计应考虑不同年龄、身体条件和知识背景的参与者，降低参与门槛。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沉浸式体验设计基础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沉浸式体验的概念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沉浸式体验（Immersive Experience）是指通过多感官、多层次的刺激，让参与者全身心地投入到特定的情境中，产生"身临其境"甚至"身为其人"的感受。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文化遗产沉浸式体验的类型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线下沉浸式体验。 在文化遗产现场或专用场馆进行的沉浸式体验。包括沉浸式剧场（如天龙屯堡的"地戏穿越"）、沉浸式光影秀（如故宫"紫禁城上元之夜"）、沉浸式导览（角色扮演式导览）、沉浸式工坊（手工艺深度体验）。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设计原则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文化遗产沉浸式体验设计应遵循以下原则：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VR/AR屯堡体验设计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VR/AR屯堡体验设计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VR屯堡漫游系统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基于第5章介绍的屯堡建筑三维数字化成果，可以开发VR屯堡漫游系统。
 场景设计。 选取天龙屯堡、本寨、云山屯等代表性村寨，建立1:1的VR场景。场景不仅包含静态的建筑和景观，还应加入动态元素——行走的村民、晾晒的衣物、飘落的树叶——让虚拟世界"活"起来。
 交互设计。 用户可以通过VR手柄或手势识别与场景互动：推开门扉进入老宅，拿起地戏面具仔细端详，坐在四合院天井里听老人讲故事。交互设计应直观自然，降低学习成本。
 叙事设计。 VR漫游不只是"自由闲逛"，可以嵌入多条叙事线。例如，"建筑之旅"引导用户探索不同时期的建筑风格演变；"非遗之旅"引导用户发现隐藏在村寨各处的地戏、服饰、饮食等非遗元素；"时光之旅"允许用户切换不同历史时期（明代、清代、民国、当代）的同一场景。
 多人协作。 支持多用户同时在VR场景中漫游和互动，实现"云游屯堡"的社交体验。导游可以在VR中带领游客团队，讲解建筑历史...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基于第5章介绍的屯堡建筑三维数字化成果，可以开发VR屯堡漫游系统。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场景设计。 选取天龙屯堡、本寨、云山屯等代表性村寨，建立1:1的VR场景。场景不仅包含静态的建筑和景观，还应加入动态元素——行走的村民、晾晒的衣物、飘落的树叶——让虚拟世界"活"起来。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交互设计。 用户可以通过VR手柄或手势识别与场景互动：推开门扉进入老宅，拿起地戏面具仔细端详，坐在四合院天井里听老人讲故事。交互设计应直观自然，降低学习成本。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叙事设计。 VR漫游不只是"自由闲逛"，可以嵌入多条叙事线。例如，"建筑之旅"引导用户探索不同时期的建筑风格演变；"非遗之旅"引导用户发现隐藏在村寨各处的地戏、服饰、饮食等非遗元素；"时光之旅"允许用户切换不同历史时期（明代、清代、民国、当代）的同一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多人协作。 支持多用户同时在VR场景中漫游和互动，实现"云游屯堡"的社交体验。导游可以在VR中带领游客团队，讲解建筑历史和民俗故事。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VR/AR屯堡体验设计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AR屯堡导览系统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AR导览将数字信息叠加到真实的屯堡场景上，增强现场参观的体验。
 建筑信息叠加。 游客用手机或AR眼镜对准一栋古建筑，屏幕/镜片上叠加显示该建筑的结构解析图、建造年代、修缮记录、历史照片等。特别有价值的是"透视"功能——可以看到石墙内部的木构架结构、石板屋顶下的椽子排列。
 历史场景复原。 在遗址或已变迁的地点，AR可以叠加历史场景的复原影像。例如，在云山屯已经消失的古驿道驿站位置，AR显示驿站的复原模型和历史人物动画。
 游戏化探索。 设计AR寻宝游戏——游客在村寨中根据线索寻找隐藏的"文化密码"，找到后通过AR解锁相应的知识内容。这种游戏化设计特别受青少年游客欢迎。
 传承人虚拟讲解。 在地戏表演场地、手工艺作坊等地点，AR可以呈现传承人的虚拟形象，为游客进行"面对面"讲解和演示。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AR导览将数字信息叠加到真实的屯堡场景上，增强现场参观的体验。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建筑信息叠加。 游客用手机或AR眼镜对准一栋古建筑，屏幕/镜片上叠加显示该建筑的结构解析图、建造年代、修缮记录、历史照片等。特别有价值的是"透视"功能——可以看到石墙内部的木构架结构、石板屋顶下的椽子排列。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历史场景复原。 在遗址或已变迁的地点，AR可以叠加历史场景的复原影像。例如，在云山屯已经消失的古驿道驿站位置，AR显示驿站的复原模型和历史人物动画。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游戏化探索。 设计AR寻宝游戏——游客在村寨中根据线索寻找隐藏的"文化密码"，找到后通过AR解锁相应的知识内容。这种游戏化设计特别受青少年游客欢迎。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传承人虚拟讲解。 在地戏表演场地、手工艺作坊等地点，AR可以呈现传承人的虚拟形象，为游客进行"面对面"讲解和演示。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VR/AR屯堡体验设计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9.2.3 MR混合现实体验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MR技术将虚拟对象与现实环境无缝融合，为文化遗产体验提供了新的可能。
 虚拟文物"回到"原位。 对于已经移入博物馆收藏的珍贵地戏面具或建筑构件，MR可以将其虚拟副本"放回"原始位置。游客在村寨中看到的是现存环境，但通过MR眼镜可以看到历史上完整的文化场景。
 虚拟传承人"现场"教学。 传承人虽然可能不在现场，但其全息影像可以通过MR技术在真实的工坊中"出现"，指导游客学习面具雕刻或服饰制作。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MR技术将虚拟对象与现实环境无缝融合，为文化遗产体验提供了新的可能。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虚拟文物"回到"原位。 对于已经移入博物馆收藏的珍贵地戏面具或建筑构件，MR可以将其虚拟副本"放回"原始位置。游客在村寨中看到的是现存环境，但通过MR眼镜可以看到历史上完整的文化场景。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虚拟传承人"现场"教学。 传承人虽然可能不在现场，但其全息影像可以通过MR技术在真实的工坊中"出现"，指导游客学习面具雕刻或服饰制作。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VR/AR屯堡体验设计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VR屯堡漫游系统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基于第5章介绍的屯堡建筑三维数字化成果，可以开发VR屯堡漫游系统。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AR屯堡导览系统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AR导览将数字信息叠加到真实的屯堡场景上，增强现场参观的体验。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MR混合现实体验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MR技术将虚拟对象与现实环境无缝融合，为文化遗产体验提供了新的可能。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线下沉浸式体验设计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线下沉浸式体验设计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沉浸式剧场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沉浸式剧场是屯堡文化旅游最具潜力的沉浸式体验形式之一。
 选题策略。 沉浸式剧场的主题应取自屯堡文化的核心IP。除了前述的"地戏穿越"（军事主题），还可以开发："凤阳汉装"——以一件传家服饰为线索，讲述六百年间屯堡女性的故事；"石头记"——以古建筑为舞台，讲述屯堡村寨的建造与守护；"汪公巡游"——以"抬汪公"仪式为蓝本，讲述屯堡人的信仰世界。
 空间设计。 利用屯堡建筑本身就是"天然舞台"的优势——巷道、天井、碉楼、演武场、庙宇，每个空间都是剧场的有机组成部分。观众随着剧情的发展在不同空间之间移动，建筑本身成为叙事的一部分。
 角色设计。 角色应基于真实的历史人物或典型人物原型，避免脸谱化和刻板印象。可以设计"双线叙事"——一条线是历史故事，一条线是当代传承，两条线在剧情高潮处交汇。
 参与设计。 观众的参与度可以分级：轻度参与——观众自由走动观看，偶尔被演员搭话；中度参与——观众被分配简...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沉浸式剧场是屯堡文化旅游最具潜力的沉浸式体验形式之一。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选题策略。 沉浸式剧场的主题应取自屯堡文化的核心IP。除了前述的"地戏穿越"（军事主题），还可以开发："凤阳汉装"——以一件传家服饰为线索，讲述六百年间屯堡女性的故事；"石头记"——以古建筑为舞台，讲述屯堡村寨的建造与守护；"汪公巡游"——以"抬汪公"仪式为蓝本，讲述屯堡人的信仰世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空间设计。 利用屯堡建筑本身就是"天然舞台"的优势——巷道、天井、碉楼、演武场、庙宇，每个空间都是剧场的有机组成部分。观众随着剧情的发展在不同空间之间移动，建筑本身成为叙事的一部分。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角色设计。 角色应基于真实的历史人物或典型人物原型，避免脸谱化和刻板印象。可以设计"双线叙事"——一条线是历史故事，一条线是当代传承，两条线在剧情高潮处交汇。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参与设计。 观众的参与度可以分级：轻度参与——观众自由走动观看，偶尔被演员搭话；中度参与——观众被分配简单的任务（如传递消息、搬运道具）；深度参与——观众扮演有台词的角色，影响剧情走向。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线下沉浸式体验设计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沉浸式光影秀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以屯堡建筑为"画布"，利用投影映射（Projection Mapping）技术打造夜间光影秀。
 内容设计。 光影秀的内容可以讲述屯堡的历史故事——从"调北征南"到卫所建立，从六百年坚守到当代活化。投影画面与建筑的轮廓、纹理精确匹配，使静态的建筑"动"起来。
 技术创新。 结合声光电雾等多媒体手段，创造多感官沉浸体验。例如，表现"烽火连天"时配合烟雾和热感装置，表现"石破天惊"时配合地面振动。
 注意事项。 光影秀的光线强度和时间应控制在不对古建筑造成光损害的范围内，音响音量不应对居民和文物造成干扰。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以屯堡建筑为"画布"，利用投影映射（Projection Mapping）技术打造夜间光影秀。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内容设计。 光影秀的内容可以讲述屯堡的历史故事——从"调北征南"到卫所建立，从六百年坚守到当代活化。投影画面与建筑的轮廓、纹理精确匹配，使静态的建筑"动"起来。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技术创新。 结合声光电雾等多媒体手段，创造多感官沉浸体验。例如，表现"烽火连天"时配合烟雾和热感装置，表现"石破天惊"时配合地面振动。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注意事项。 光影秀的光线强度和时间应控制在不对古建筑造成光损害的范围内，音响音量不应对居民和文物造成干扰。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线下沉浸式体验设计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9.3.3 沉浸式工坊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沉浸式工坊是手工艺体验的升级版，不只是"做一件手工艺品"，而是"进入一个手工艺人的世界"。
 环境营造。 工坊空间按照传统作坊的风格布置——木料、工具、半成品、成品按工序排列，营造出真实的工艺生产氛围。
 流程设计。 体验流程模拟真实的生产过程。以面具雕刻为例：选料（了解不同木材的特性）→ 粗坯（用凿子和木槌开出面具的基本形状）→ 细雕（用刻刀雕出五官和表情）→ 打磨（用砂纸打磨光滑）→ 上色（按照传统色彩体系上色）。体验者不需要完成所有工序（完整雕刻一个面具需要数天），但每个工序都亲手尝试。
 知识传递。 在体验过程中，传承人讲解每个工序背后的文化意义——为什么关公面具是红色的？为什么头盔上要刻龙纹？——将"动手"与"动脑"相结合。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沉浸式工坊是手工艺体验的升级版，不只是"做一件手工艺品"，而是"进入一个手工艺人的世界"。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环境营造。 工坊空间按照传统作坊的风格布置——木料、工具、半成品、成品按工序排列，营造出真实的工艺生产氛围。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流程设计。 体验流程模拟真实的生产过程。以面具雕刻为例：选料（了解不同木材的特性）→ 粗坯（用凿子和木槌开出面具的基本形状）→ 细雕（用刻刀雕出五官和表情）→ 打磨（用砂纸打磨光滑）→ 上色（按照传统色彩体系上色）。体验者不需要完成所有工序（完整雕刻一个面具需要数天），但每个工序都亲手尝试。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知识传递。 在体验过程中，传承人讲解每个工序背后的文化意义——为什么关公面具是红色的？为什么头盔上要刻龙纹？——将"动手"与"动脑"相结合。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线下沉浸式体验设计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沉浸式剧场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沉浸式剧场是屯堡文化旅游最具潜力的沉浸式体验形式之一。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沉浸式光影秀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以屯堡建筑为"画布"，利用投影映射（Projection Mapping）技术打造夜间光影秀。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沉浸式工坊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沉浸式工坊是手工艺体验的升级版，不只是"做一件手工艺品"，而是"进入一个手工艺人的世界"。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游戏化设计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游戏化设计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9.4.1 游戏化原理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游戏化（Gamification）是将游戏设计元素（积分、徽章、排行榜、关卡、挑战等）应用于非游戏场景，激发参与者的动机和投入度。
 在文化遗产旅游中，游戏化可以解决一个核心问题：如何让"学习文化知识"从负担变成乐趣？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游戏化（Gamification）是将游戏设计元素（积分、徽章、排行榜、关卡、挑战等）应用于非游戏场景，激发参与者的动机和投入度。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在文化遗产旅游中，游戏化可以解决一个核心问题：如何让"学习文化知识"从负担变成乐趣？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游戏化设计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屯堡文化游戏化方案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"屯堡探秘"实景解谜游戏。 将村寨变为一个大型实景解谜游戏的场地。游客扮演"调查员"，根据手机App上的线索，在村寨中寻找隐藏的文化密码，解开与屯堡历史相关的谜题。每解开一个谜题，解锁一段知识内容。完成全部谜题后获得"屯堡文化达人"数字徽章。
 "地戏传承人"角色扮演游戏。 游客在导览过程中选择扮演一个地戏角色（关羽、张飞、薛仁贵等），完成一系列与该角色相关的任务——学习该角色的唱腔、动作、面具知识——积累"传承值"。完成所有任务后获得"准传承人"证书。
 "屯堡大富翁"桌游。 开发以屯堡文化为主题的桌面游戏，玩家通过掷骰子在屯堡村寨地图上移动，购买"文化资产"（古建筑、非遗项目），完成"文化任务"（答对知识题），目标是成为"屯堡文化守护者"。桌游既可以作为旅游纪念品销售，也可以作为文化教育工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"屯堡探秘"实景解谜游戏。 将村寨变为一个大型实景解谜游戏的场地。游客扮演"调查员"，根据手机App上的线索，在村寨中寻找隐藏的文化密码，解开与屯堡历史相关的谜题。每解开一个谜题，解锁一段知识内容。完成全部谜题后获得"屯堡文化达人"数字徽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"地戏传承人"角色扮演游戏。 游客在导览过程中选择扮演一个地戏角色（关羽、张飞、薛仁贵等），完成一系列与该角色相关的任务——学习该角色的唱腔、动作、面具知识——积累"传承值"。完成所有任务后获得"准传承人"证书。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"屯堡大富翁"桌游。 开发以屯堡文化为主题的桌面游戏，玩家通过掷骰子在屯堡村寨地图上移动，购买"文化资产"（古建筑、非遗项目），完成"文化任务"（答对知识题），目标是成为"屯堡文化守护者"。桌游既可以作为旅游纪念品销售，也可以作为文化教育工具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游戏化设计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游戏化原理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游戏化（Gamification）是将游戏设计元素（积分、徽章、排行榜、关卡、挑战等）应用于非游戏场景，激发参与者的动机和投入度。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屯堡文化游戏化方案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"屯堡探秘"实景解谜游戏。 将村寨变为一个大型实景解谜游戏的场地。游客扮演"调查员"，根据手机App上的线索，在村寨中寻找隐藏的文化密码，解开与屯堡历史相关的谜题。每解开一个谜题，解锁一段知识内容。完成全部谜题后获得"屯堡文化达人"数字徽章。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 沉浸式体验的评估与优化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沉浸式体验的评估与优化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9.5.1 体验质量评估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沉浸式体验的质量评估应关注以下维度：
 沉浸感。 参与者多大程度上感到"身临其境"？可通过问卷调查（如沉浸感量表）和生理指标（心率、皮肤电导）测量。
 教育效果。 参与者学到了什么知识？知识记忆的持久性如何？可通过体验前后的知识测验对比评估。
 情感影响。 体验引发了怎样的情感反应？可通过情感量表和行为观察评估。
 满意度。 参与者对体验的整体满意度？是否愿意推荐给他人？可通过问卷调查和在线评分评估。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沉浸式体验的质量评估应关注以下维度：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沉浸感。 参与者多大程度上感到"身临其境"？可通过问卷调查（如沉浸感量表）和生理指标（心率、皮肤电导）测量。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教育效果。 参与者学到了什么知识？知识记忆的持久性如何？可通过体验前后的知识测验对比评估。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情感影响。 体验引发了怎样的情感反应？可通过情感量表和行为观察评估。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满意度。 参与者对体验的整体满意度？是否愿意推荐给他人？可通过问卷调查和在线评分评估。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沉浸式体验的评估与优化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9.5.2 迭代优化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沉浸式体验不是"一锤子买卖"，需要持续迭代优化。建议建立"设计-测试-评估-优化"的闭环流程：每次体验后收集参与者的反馈数据，分析体验中的"痛点"和"亮点"，有针对性地调整设计方案，再次测试和评估。
 沉浸式体验设计是文化遗产旅游活化的重要创新方向。线上沉浸式体验以VR漫游、AR导览、MR融合为主要形式，线下沉浸式体验以沉浸式剧场、光影秀和沉浸式工坊为代表。设计应遵循原真性、教育性、参与性、可及性和安全性原则。游戏化设计可以激发游客的参与动机和学习兴趣。体验质量需要通过多维度评估和持续迭代来保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沉浸式体验不是"一锤子买卖"，需要持续迭代优化。建议建立"设计-测试-评估-优化"的闭环流程：每次体验后收集参与者的反馈数据，分析体验中的"痛点"和"亮点"，有针对性地调整设计方案，再次测试和评估。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设计是文化遗产旅游活化的重要创新方向。线上沉浸式体验以VR漫游、AR导览、MR融合为主要形式，线下沉浸式体验以沉浸式剧场、光影秀和沉浸式工坊为代表。设计应遵循原真性、教育性、参与性、可及性和安全性原则。游戏化设计可以激发游客的参与动机和学习兴趣。体验质量需要通过多维度评估和持续迭代来保障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9.5 沉浸式体验的评估与优化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9.5.1 体验质量评估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沉浸式体验的质量评估应关注以下维度：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9.5.2 迭代优化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沉浸式体验不是"一锤子买卖"，需要持续迭代优化。建议建立"设计-测试-评估-优化"的闭环流程：每次体验后收集参与者的反馈数据，分析体验中的"痛点"和"亮点"，有针对性地调整设计方案，再次测试和评估。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沉浸式体验的概念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文化遗产沉浸式体验的类型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设计原则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VR屯堡漫游系统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AR屯堡导览系统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MR混合现实体验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" y="40233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57200" y="40233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594360" y="40233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沉浸式剧场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沉浸式光影秀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9.3.3 沉浸式工坊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游戏化原理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屯堡文化游戏化方案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9.5.1 体验质量评估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41" name="Shape 39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2" name="Text 40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9.5.2 迭代优化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知识卡片：沉浸式体验设计的五个层次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层次 | 核心问题 | 屯堡案例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空间沉浸 | 环境是否让人"身临其境"？ | 在真实的屯堡巷道中展开体验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叙事沉浸 | 故事是否吸引人？ | "调北征南"的历史故事线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感官沉浸 | 五感是否被全面调动？ | 看建筑、听地戏、触石墙、闻腊肉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交互沉浸 | 行为是否影响体验进程？ | 选择角色、完成任务、解谜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情感沉浸 | 是否产生情感共鸣？ | 与传承人的"对话"、文化认同感 |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浸式体验设计是文化遗产旅游活化的重要创新方向。线上沉浸式体验以VR漫游、AR导览、MR融合为主要形式，线下沉浸式体验以沉浸式剧场、光影秀和沉浸式工坊为代表。设计应遵循原真性、教育性、参与性、可及性和安全性原则。游戏化设计可以激发游客的参与动机和学习兴趣。体验质量需要通过多维度评估和持续迭代来保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屯堡文化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屯堡文化 - 第9章 沉浸式屯堡体验设计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