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屯堡文化数据库与知识图谱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掌握屯堡文化数据库与知识图谱的核心概念、理论框架与关键术语，理解其在数字文旅学科体系中的定位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能够运用屯堡文化数据库与知识图谱的理论工具分析实践问题，具备方案设计与评估的基本能力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，安顺学院数字文旅专业的研究团队遇到了一个典型问题：关于屯堡文化的资料分散在数十个来源中——学术论文在知网、老照片在档案馆、地戏视频在硬盘里、口述史录音在不同研究者的电脑上。这些数据格式各异、标准不一，彼此之间缺乏关联，形成了一个个"信息孤岛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团队决定建设一个统一的屯堡文化知识图谱。他们花了半年时间，从各个来源提取了约5万条实体信息（人物、建筑、非遗项目、文献等），定义了20余种关系类型，构建了一个包含10万条关联的知识网络。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在，研究者在系统中搜索"天龙屯堡"，不仅能得到天龙屯堡的基本介绍，还能看到与之相关的所有信息——曾经驻扎的卫所、传承的地戏剧目、有名的传承人、相关的学术论文、不同年代的老照片——所有信息以可视化的知识网络呈现。一个"信息孤岛"被整合成了一个"知识大陆"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屯堡文化数据资源概述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数据类型与来源  |  7.1.2 数据现状与问题  |  7.1.3 数据治理策略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屯堡文化元数据标准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元数据的概念与作用  |  7.2.2 都柏林核心元数据标准  |  7.2.3 屯堡文化专用元数据方案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知识图谱技术基础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知识图谱的概念  |  7.3.2 知识图谱的核心技术  |  7.3.3 知识图谱构建流程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屯堡文化知识图谱设计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本体模型设计  |  7.4.2 知识抽取策略  |  7.4.3 多模态知识整合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知识图谱应用场景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5840" y="42976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7.5.1 智能检索与问答  |  7.5.2 文化关联发现  |  7.5.3 智能推荐  |  7.5.4 数字叙事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 屯堡文化大数据平台设计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05840" y="50292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7.6.1 平台总体架构  |  7.6.2 数据共享与开放  |  7.6.3 可持续发展机制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57200" y="53949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9" name="Text 27"/>
          <p:cNvSpPr/>
          <p:nvPr/>
        </p:nvSpPr>
        <p:spPr>
          <a:xfrm>
            <a:off x="457200" y="53949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005840" y="5394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屯堡文化数据资源概述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屯堡文化数据资源概述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7.1.1 数据类型与来源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屯堡文化数据资源涵盖多种类型：
 文本数据。 学术论文、调查报告、地方志、家谱族谱、契约文书、碑刻铭文、新闻报道等。
 影像数据。 历史照片、航拍影像、建筑测绘图、地戏表演录像、民俗活动视频、口述史录音录像等。
 空间数据。 地形图、卫星影像、三维点云、三维模型、GIS数据等。
 属性数据。 文物保护单位登记表、非遗项目申报书、传承人档案、建筑病害调查表等。
 社交媒体数据。 抖音、微博、小红书等平台上关于屯堡的UGC内容。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屯堡文化数据资源涵盖多种类型：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文本数据。 学术论文、调查报告、地方志、家谱族谱、契约文书、碑刻铭文、新闻报道等。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影像数据。 历史照片、航拍影像、建筑测绘图、地戏表演录像、民俗活动视频、口述史录音录像等。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空间数据。 地形图、卫星影像、三维点云、三维模型、GIS数据等。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属性数据。 文物保护单位登记表、非遗项目申报书、传承人档案、建筑病害调查表等。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屯堡文化数据资源概述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7.1.2 数据现状与问题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当前屯堡文化数据资源存在以下问题：
 分散化。 数据分散在文旅局、文物局、档案馆、高校、研究机构和个人手中，缺乏统一的管理和共享机制。
 非标准化。 数据格式、命名规则、分类体系各不相同，难以整合和互操作。
 非结构化。 大量数据以非结构化的文档、图片、视频形式存在，缺乏机器可读的标注。
 不可持续。 部分数据存储在个人电脑或老旧存储介质上，存在丢失风险。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当前屯堡文化数据资源存在以下问题：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分散化。 数据分散在文旅局、文物局、档案馆、高校、研究机构和个人手中，缺乏统一的管理和共享机制。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非标准化。 数据格式、命名规则、分类体系各不相同，难以整合和互操作。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非结构化。 大量数据以非结构化的文档、图片、视频形式存在，缺乏机器可读的标注。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不可持续。 部分数据存储在个人电脑或老旧存储介质上，存在丢失风险。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屯堡文化数据资源概述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7.1.3 数据治理策略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针对上述问题，屯堡文化数据治理应采取以下策略：
 建立统一标准。 制定屯堡文化数据的元数据标准、分类编码标准、数据交换格式标准。
 建设中心平台。 依托"贵州安顺屯堡文化国家文物保护利用示范区"建设，建立统一的屯堡文化大数据平台。
 推动数据共享。 制定数据共享管理办法，明确各方权利义务，推动跨部门、跨机构的数据整合。
 保障数据安全。 建立数据备份和容灾机制，确保数据长期安全保存。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针对上述问题，屯堡文化数据治理应采取以下策略：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建立统一标准。 制定屯堡文化数据的元数据标准、分类编码标准、数据交换格式标准。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建设中心平台。 依托"贵州安顺屯堡文化国家文物保护利用示范区"建设，建立统一的屯堡文化大数据平台。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推动数据共享。 制定数据共享管理办法，明确各方权利义务，推动跨部门、跨机构的数据整合。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保障数据安全。 建立数据备份和容灾机制，确保数据长期安全保存。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屯堡文化数据资源概述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数据类型与来源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屯堡文化数据资源涵盖多种类型：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数据现状与问题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当前屯堡文化数据资源存在以下问题：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7.1.3 数据治理策略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针对上述问题，屯堡文化数据治理应采取以下策略：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屯堡文化元数据标准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屯堡文化元数据标准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7.2.1 元数据的概念与作用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元数据是"关于数据的数据"，描述数据资源的基本特征（如标题、创建者、日期、格式、主题等），使数据资源能够被发现、识别、管理和利用。
 元数据在屯堡文化数据管理中发挥着关键作用：发现——用户可以通过元数据搜索和定位需要的数据资源；管理——管理员可以通过元数据跟踪数据资源的存储位置和使用状态；互操作——不同系统可以通过统一的元数据标准实现数据交换和整合；保存——元数据记录了数据资源的来源和历史，是长期保存的依据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元数据是"关于数据的数据"，描述数据资源的基本特征（如标题、创建者、日期、格式、主题等），使数据资源能够被发现、识别、管理和利用。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数据在屯堡文化数据管理中发挥着关键作用：发现——用户可以通过元数据搜索和定位需要的数据资源；管理——管理员可以通过元数据跟踪数据资源的存储位置和使用状态；互操作——不同系统可以通过统一的元数据标准实现数据交换和整合；保存——元数据记录了数据资源的来源和历史，是长期保存的依据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屯堡文化元数据标准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7.2.2 都柏林核心元数据标准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都柏林核心（Dublin Core, DC）是国际上应用最广泛的元数据标准之一，定义了15个核心元素：标题、创建者、主题、描述、出版者、贡献者、日期、类型、格式、标识符、来源、语种、关联、覆盖范围、权限。
 DC标准简洁灵活，适用于各类数字资源的描述。屯堡文化元数据标准可以在DC基础上扩展，增加文化遗产领域的专用元素。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都柏林核心（Dublin Core, DC）是国际上应用最广泛的元数据标准之一，定义了15个核心元素：标题、创建者、主题、描述、出版者、贡献者、日期、类型、格式、标识符、来源、语种、关联、覆盖范围、权限。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DC标准简洁灵活，适用于各类数字资源的描述。屯堡文化元数据标准可以在DC基础上扩展，增加文化遗产领域的专用元素。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屯堡文化元数据标准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7.2.3 屯堡文化专用元数据方案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在DC标准基础上，建议为屯堡文化数据增加以下专用元数据元素：
 文化分类。 物质文化遗产/非物质文化遗产/文献遗产。
 具体类型。 建筑/遗址/器物/表演艺术/传统技艺/民俗/文献等。
 所属村寨。 天龙/本寨/云山屯/鲍家屯/旧州等。
 保护级别。 国家级/省级/市级/县级/未定级。
 传承人。 相关非遗项目的传承人姓名和编号。
 数字化方式。 激光扫描/摄影测量/视频记录/音频记录等。
 数字化日期。 数据采集的日期。
 数据精度。 三维数据的空间分辨率或影像数据的像素分辨率。
 访问权限。 公开/受限/保密。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在DC标准基础上，建议为屯堡文化数据增加以下专用元数据元素：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文化分类。 物质文化遗产/非物质文化遗产/文献遗产。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具体类型。 建筑/遗址/器物/表演艺术/传统技艺/民俗/文献等。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所属村寨。 天龙/本寨/云山屯/鲍家屯/旧州等。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保护级别。 国家级/省级/市级/县级/未定级。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屯堡文化元数据标准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元数据的概念与作用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元数据是"关于数据的数据"，描述数据资源的基本特征（如标题、创建者、日期、格式、主题等），使数据资源能够被发现、识别、管理和利用。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都柏林核心元数据标准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都柏林核心（Dublin Core, DC）是国际上应用最广泛的元数据标准之一，定义了15个核心元素：标题、创建者、主题、描述、出版者、贡献者、日期、类型、格式、标识符、来源、语种、关联、覆盖范围、权限。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7.2.3 屯堡文化专用元数据方案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在DC标准基础上，建议为屯堡文化数据增加以下专用元数据元素：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知识图谱技术基础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知识图谱技术基础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7.3.1 知识图谱的概念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知识图谱是一种用图结构（节点和边）来表示知识的技术。节点代表实体（人、地点、事物、概念），边代表实体之间的关系。知识图谱将分散的、异构的知识组织成一个语义网络，支持智能查询、推理和发现。
 知识图谱与传统数据库的关键区别在于：传统数据库存储的是"记录"，知识图谱存储的是"关系"；传统数据库的查询基于关键词匹配，知识图谱的查询基于语义推理。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知识图谱是一种用图结构（节点和边）来表示知识的技术。节点代表实体（人、地点、事物、概念），边代表实体之间的关系。知识图谱将分散的、异构的知识组织成一个语义网络，支持智能查询、推理和发现。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知识图谱与传统数据库的关键区别在于：传统数据库存储的是"记录"，知识图谱存储的是"关系"；传统数据库的查询基于关键词匹配，知识图谱的查询基于语义推理。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知识图谱技术基础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7.3.2 知识图谱的核心技术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知识表示。 使用RDF（资源描述框架）三元组（主语-谓语-宾语）或属性图模型来表示知识。例如："地戏（主语）属于（谓语）非物质文化遗产（宾语）"就是一个RDF三元组。
 知识抽取。 从非结构化文本（学术论文、调查报告等）中自动抽取实体和关系。主要技术包括命名实体识别（NER）、关系抽取（RE）、事件抽取等。深度学习方法（BERT、GPT等预训练模型）在知识抽取中表现优异。
 知识融合。 将来自不同来源的关于同一实体的信息进行整合，消除冗余和冲突。关键技术包括实体对齐（判断两个名称是否指代同一实体）和冲突消解（处理不同来源的矛盾信息）。
 知识存储。 使用图数据库（如Neo4j、JanusGraph）或RDF三元组存储（如Apache Jena、Virtuoso）来存储知识图谱数据。
 知识推理。 基于已有的知识推导出新知识。例如，已知"地戏属于非物质文化遗产"和"非物质文化遗产需要保护"，...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知识表示。 使用RDF（资源描述框架）三元组（主语-谓语-宾语）或属性图模型来表示知识。例如："地戏（主语）属于（谓语）非物质文化遗产（宾语）"就是一个RDF三元组。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知识抽取。 从非结构化文本（学术论文、调查报告等）中自动抽取实体和关系。主要技术包括命名实体识别（NER）、关系抽取（RE）、事件抽取等。深度学习方法（BERT、GPT等预训练模型）在知识抽取中表现优异。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知识融合。 将来自不同来源的关于同一实体的信息进行整合，消除冗余和冲突。关键技术包括实体对齐（判断两个名称是否指代同一实体）和冲突消解（处理不同来源的矛盾信息）。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知识存储。 使用图数据库（如Neo4j、JanusGraph）或RDF三元组存储（如Apache Jena、Virtuoso）来存储知识图谱数据。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知识推理。 基于已有的知识推导出新知识。例如，已知"地戏属于非物质文化遗产"和"非物质文化遗产需要保护"，可以推理出"地戏需要保护"。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知识图谱技术基础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7.3.3 知识图谱构建流程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知识图谱的构建通常包括以下步骤：
 需求分析。 明确知识图谱的应用场景和覆盖范围。
 本体设计。 定义知识图谱中的实体类型、关系类型和属性类型，形成本体模型。
 数据采集。 从各种来源收集相关数据。
 知识抽取。 从数据中抽取实体、关系和属性。
 知识融合。 整合多源知识，消除冗余和冲突。
 质量评估。 评估知识图谱的完整性、准确性和一致性。
 发布与维护。 将知识图谱部署到生产环境，持续更新和维护。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知识图谱的构建通常包括以下步骤：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需求分析。 明确知识图谱的应用场景和覆盖范围。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本体设计。 定义知识图谱中的实体类型、关系类型和属性类型，形成本体模型。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数据采集。 从各种来源收集相关数据。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知识抽取。 从数据中抽取实体、关系和属性。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知识图谱技术基础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知识图谱的概念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知识图谱是一种用图结构（节点和边）来表示知识的技术。节点代表实体（人、地点、事物、概念），边代表实体之间的关系。知识图谱将分散的、异构的知识组织成一个语义网络，支持智能查询、推理和发现。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知识图谱的核心技术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知识表示。 使用RDF（资源描述框架）三元组（主语-谓语-宾语）或属性图模型来表示知识。例如："地戏（主语）属于（谓语）非物质文化遗产（宾语）"就是一个RDF三元组。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7.3.3 知识图谱构建流程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知识图谱的构建通常包括以下步骤：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 屯堡文化知识图谱设计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屯堡文化知识图谱设计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7.4.1 本体模型设计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屯堡文化知识图谱的本体模型应涵盖以下核心实体类型：
 人物实体。 历史人物（傅友德、沐英、沈万三等）、传承人（地戏传承人、雕刻传承人、服饰制作传承人等）、研究者、管理者。
 地点实体。 屯堡村寨、具体建筑、庙宇、演武场、水利设施等。
 组织实体。 卫所、家族、研究机构、保护管理机构、文创企业等。
 文化项目实体。 非遗项目（地戏、服饰制作、面具雕刻等）、民俗活动（"抬汪公"、跳花灯等）。
 文献实体。 学术论文、专著、调查报告、地方志、家谱、碑刻等。
 物质实体。 建筑构件、地戏面具、服饰、工具、兵器道具等。
 事件实体。 历史事件（调北征南、设立卫所等）、民俗活动、修缮工程、学术会议等。
 概念实体。 文化概念、工艺技法、信仰观念等。
 核心关系类型包括：传承关系（师徒、父子）、空间关系（位于、包含、相邻）、时间关系（发生于、早于、晚于）、分类关系（属于、是一种）、参与关系（表演、创作、...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屯堡文化知识图谱的本体模型应涵盖以下核心实体类型：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人物实体。 历史人物（傅友德、沐英、沈万三等）、传承人（地戏传承人、雕刻传承人、服饰制作传承人等）、研究者、管理者。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地点实体。 屯堡村寨、具体建筑、庙宇、演武场、水利设施等。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组织实体。 卫所、家族、研究机构、保护管理机构、文创企业等。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文化项目实体。 非遗项目（地戏、服饰制作、面具雕刻等）、民俗活动（"抬汪公"、跳花灯等）。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屯堡文化知识图谱设计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7.4.2 知识抽取策略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对于屯堡文化的结构化数据（如文物保护单位登记表），可直接映射为知识图谱实体。
 对于半结构化数据（如地方志中的条目），需要编写解析规则进行抽取。
 对于非结构化文本（如学术论文），可采用以下策略：
 基于词典的抽取。 预先构建屯堡文化专名词典（人名、地名、非遗项目名等），在文本中进行匹配识别。
 基于规则的抽取。 编写正则表达式或语法规则，识别文本中特定模式的实体和关系。例如，识别"XXX师从YYY学习地戏"这一句型中的师徒传承关系。
 基于机器学习的抽取。 标注训练语料，训练命名实体识别和关系抽取模型。考虑到屯堡文化领域的专业性，需要标注领域专用语料。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对于屯堡文化的结构化数据（如文物保护单位登记表），可直接映射为知识图谱实体。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对于半结构化数据（如地方志中的条目），需要编写解析规则进行抽取。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对于非结构化文本（如学术论文），可采用以下策略：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基于词典的抽取。 预先构建屯堡文化专名词典（人名、地名、非遗项目名等），在文本中进行匹配识别。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基于规则的抽取。 编写正则表达式或语法规则，识别文本中特定模式的实体和关系。例如，识别"XXX师从YYY学习地戏"这一句型中的师徒传承关系。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屯堡文化知识图谱设计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7.4.3 多模态知识整合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屯堡文化知识不仅存在于文本中，还嵌入在图像、视频、三维模型中。多模态知识图谱将这些非文本数据也纳入知识网络。
 例如，一面地戏面具的三维模型可以与以下知识关联：该面具的角色（如关羽）、所属的剧目（如《三国演义》）、雕刻者（某位传承人）、收藏地点（某村寨）、使用的颜料成分（高光谱分析结果）、不同年代的照片（视觉变迁记录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屯堡文化知识不仅存在于文本中，还嵌入在图像、视频、三维模型中。多模态知识图谱将这些非文本数据也纳入知识网络。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如，一面地戏面具的三维模型可以与以下知识关联：该面具的角色（如关羽）、所属的剧目（如《三国演义》）、雕刻者（某位传承人）、收藏地点（某村寨）、使用的颜料成分（高光谱分析结果）、不同年代的照片（视觉变迁记录）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 屯堡文化知识图谱设计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本体模型设计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屯堡文化知识图谱的本体模型应涵盖以下核心实体类型：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7.4.2 知识抽取策略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对于屯堡文化的结构化数据（如文物保护单位登记表），可直接映射为知识图谱实体。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7.4.3 多模态知识整合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屯堡文化知识不仅存在于文本中，还嵌入在图像、视频、三维模型中。多模态知识图谱将这些非文本数据也纳入知识网络。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 知识图谱应用场景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知识图谱应用场景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7.5.1 智能检索与问答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基于知识图谱的智能检索可以实现"语义搜索"——理解用户的查询意图，返回关联的知识而非简单匹配关键词。
 例如，用户查询"哪些地戏剧目中有女性角色"，传统关键词搜索可能无法返回满意结果（因为文本中可能没有"女性角色"这个词），而知识图谱可以通过"剧目-包含-角色-性别-女"的推理路径找到答案。
 智能问答系统（如基于知识图谱的聊天机器人）可以让游客以自然语言提问，获得关于屯堡文化的准确答案。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基于知识图谱的智能检索可以实现"语义搜索"——理解用户的查询意图，返回关联的知识而非简单匹配关键词。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例如，用户查询"哪些地戏剧目中有女性角色"，传统关键词搜索可能无法返回满意结果（因为文本中可能没有"女性角色"这个词），而知识图谱可以通过"剧目-包含-角色-性别-女"的推理路径找到答案。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智能问答系统（如基于知识图谱的聊天机器人）可以让游客以自然语言提问，获得关于屯堡文化的准确答案。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知识图谱应用场景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7.5.2 文化关联发现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可以发现隐藏的文化关联，支持学术研究。例如，通过分析传承人网络，可以发现某个村寨的地戏风格与其他村寨的异同；通过分析不同时期的老照片，可以追踪建筑风貌的变迁轨迹；通过关联不同非遗项目，可以发现它们之间的相互影响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可以发现隐藏的文化关联，支持学术研究。例如，通过分析传承人网络，可以发现某个村寨的地戏风格与其他村寨的异同；通过分析不同时期的老照片，可以追踪建筑风貌的变迁轨迹；通过关联不同非遗项目，可以发现它们之间的相互影响。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知识图谱应用场景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7.5.3 智能推荐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在旅游和文创领域，知识图谱可以支持个性化推荐。根据游客已参观的景点和感兴趣的方面，推荐与之关联的其他村寨、非遗体验项目、文创产品。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在旅游和文创领域，知识图谱可以支持个性化推荐。根据游客已参观的景点和感兴趣的方面，推荐与之关联的其他村寨、非遗体验项目、文创产品。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知识图谱应用场景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7.5.4 数字叙事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可以为数字叙事提供内容支撑。根据用户的兴趣偏好，自动从知识图谱中抽取相关的人物、事件、地点，生成个性化的文化导览故事。例如，为对军事历史感兴趣的游客生成"屯堡军事防御体系"主题导览，为对服饰文化感兴趣的游客生成"凤阳汉装六百年"主题导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可以为数字叙事提供内容支撑。根据用户的兴趣偏好，自动从知识图谱中抽取相关的人物、事件、地点，生成个性化的文化导览故事。例如，为对军事历史感兴趣的游客生成"屯堡军事防御体系"主题导览，为对服饰文化感兴趣的游客生成"凤阳汉装六百年"主题导览。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 知识图谱应用场景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7.5.1 智能检索与问答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基于知识图谱的智能检索可以实现"语义搜索"——理解用户的查询意图，返回关联的知识而非简单匹配关键词。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7.5.2 文化关联发现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可以发现隐藏的文化关联，支持学术研究。例如，通过分析传承人网络，可以发现某个村寨的地戏风格与其他村寨的异同；通过分析不同时期的老照片，可以追踪建筑风貌的变迁轨迹；通过关联不同非遗项目，可以发现它们之间的相互影响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7.5.3 智能推荐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在旅游和文创领域，知识图谱可以支持个性化推荐。根据游客已参观的景点和感兴趣的方面，推荐与之关联的其他村寨、非遗体验项目、文创产品。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7.5.4 数字叙事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可以为数字叙事提供内容支撑。根据用户的兴趣偏好，自动从知识图谱中抽取相关的人物、事件、地点，生成个性化的文化导览故事。例如，为对军事历史感兴趣的游客生成"屯堡军事防御体系"主题导览，为对服饰文化感兴趣的游客生成"凤阳汉装六百年"主题导览。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7.6 屯堡文化大数据平台设计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 屯堡文化大数据平台设计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7.6.1 平台总体架构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屯堡文化大数据平台建议采用五层架构：
 基础设施层。 云服务器、存储系统、网络设施。依托贵州省大数据基础设施（"云上贵州"），降低建设和运维成本。
 数据资源层。 各类数据库（关系数据库、图数据库、文档数据库）和文件存储系统（对象存储、分布式文件系统）。
 数据治理层。 元数据管理、数据质量管理、数据安全管理、数据生命周期管理。
 服务支撑层。 知识图谱引擎、三维可视化引擎、GIS引擎、AI引擎（NLP、CV）、数据分析和可视化引擎。
 应用层。 面向不同用户群体的应用系统——管理者使用的监测预警系统、研究者使用的知识检索系统、公众使用的虚拟导览系统、开发者使用的API接口。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屯堡文化大数据平台建议采用五层架构：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基础设施层。 云服务器、存储系统、网络设施。依托贵州省大数据基础设施（"云上贵州"），降低建设和运维成本。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数据资源层。 各类数据库（关系数据库、图数据库、文档数据库）和文件存储系统（对象存储、分布式文件系统）。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数据治理层。 元数据管理、数据质量管理、数据安全管理、数据生命周期管理。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服务支撑层。 知识图谱引擎、三维可视化引擎、GIS引擎、AI引擎（NLP、CV）、数据分析和可视化引擎。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 屯堡文化大数据平台设计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7.6.2 数据共享与开放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屯堡文化大数据平台应采取分级开放策略：
 公开数据。 面向全体公众，无需注册即可访问。包括屯堡文化基本信息、旅游导览信息、公开的学术资源等。
 注册数据。 面向注册用户（研究者、学生、从业者），需注册并同意使用协议。包括高清影像、三维模型、学术论文全文等。
 授权数据。 面向特定合作机构，需签署数据使用协议。包括详细测绘数据、口述史全文、社区内部资料等。
 保密数据。 涉及个人隐私和敏感文化信息，仅限特定人员在特定条件下访问。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屯堡文化大数据平台应采取分级开放策略：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公开数据。 面向全体公众，无需注册即可访问。包括屯堡文化基本信息、旅游导览信息、公开的学术资源等。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注册数据。 面向注册用户（研究者、学生、从业者），需注册并同意使用协议。包括高清影像、三维模型、学术论文全文等。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授权数据。 面向特定合作机构，需签署数据使用协议。包括详细测绘数据、口述史全文、社区内部资料等。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保密数据。 涉及个人隐私和敏感文化信息，仅限特定人员在特定条件下访问。</a:t>
            </a:r>
            <a:endParaRPr lang="en-US" sz="1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 屯堡文化大数据平台设计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7.6.3 可持续发展机制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屯堡文化大数据平台的可持续发展需要建立以下机制：
 数据持续更新机制。 定期采集新数据，更新已有数据，确保平台的时效性。
 社区参与机制。 鼓励屯堡社区居民上传自家的老照片、口述史、民俗活动记录，使平台成为社区共建的文化记忆库。
 产学研合作机制。 与高校、研究机构合作，利用平台数据开展学术研究，研究成果反哺平台建设。
 运营经费保障机制。 探索"基础服务公益化、增值服务市场化"的运营模式，通过文创授权、数据服务等方式获取运营经费。
 屯堡文化数据分散化、非标准化等问题需要通过建立统一的大数据平台来解决。元数据标准（以都柏林核心为基础扩展专用元素）是数据整合的基础。知识图谱技术将分散的知识组织为语义网络，支持智能检索、关联发现、个性化推荐和数字叙事等应用。屯堡文化大数据平台应采用五层架构，实施分级开放策略，建立可持续的运营机制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屯堡文化大数据平台的可持续发展需要建立以下机制：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数据持续更新机制。 定期采集新数据，更新已有数据，确保平台的时效性。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社区参与机制。 鼓励屯堡社区居民上传自家的老照片、口述史、民俗活动记录，使平台成为社区共建的文化记忆库。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产学研合作机制。 与高校、研究机构合作，利用平台数据开展学术研究，研究成果反哺平台建设。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运营经费保障机制。 探索"基础服务公益化、增值服务市场化"的运营模式，通过文创授权、数据服务等方式获取运营经费。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7.6 屯堡文化大数据平台设计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7.6.1 平台总体架构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屯堡文化大数据平台建议采用五层架构：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7.6.2 数据共享与开放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屯堡文化大数据平台应采取分级开放策略：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7.6.3 可持续发展机制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屯堡文化大数据平台的可持续发展需要建立以下机制：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节 / 共 7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数据类型与来源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数据现状与问题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7.1.3 数据治理策略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元数据的概念与作用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都柏林核心元数据标准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7.2.3 屯堡文化专用元数据方案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知识图谱的概念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5262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" y="45262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594360" y="4526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知识图谱的核心技术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" y="50292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" y="50292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594360" y="50292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7.3.3 知识图谱构建流程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57200" y="55321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" y="55321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594360" y="55321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本体模型设计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7.4.2 知识抽取策略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7.4.3 多模态知识整合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7.5.1 智能检索与问答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4" name="Shape 42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5" name="Text 43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7.5.2 文化关联发现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7" name="Shape 45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8" name="Text 46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7.5.3 智能推荐</a:t>
            </a:r>
            <a:endParaRPr lang="en-US" sz="1200" dirty="0"/>
          </a:p>
        </p:txBody>
      </p:sp>
      <p:sp>
        <p:nvSpPr>
          <p:cNvPr id="49" name="Shape 47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0" name="Shape 48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51" name="Text 49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7.5.4 数字叙事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475488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3" name="Shape 51"/>
          <p:cNvSpPr/>
          <p:nvPr/>
        </p:nvSpPr>
        <p:spPr>
          <a:xfrm>
            <a:off x="475488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54" name="Text 52"/>
          <p:cNvSpPr/>
          <p:nvPr/>
        </p:nvSpPr>
        <p:spPr>
          <a:xfrm>
            <a:off x="489204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7.6.1 平台总体架构</a:t>
            </a:r>
            <a:endParaRPr lang="en-US" sz="1200" dirty="0"/>
          </a:p>
        </p:txBody>
      </p:sp>
      <p:sp>
        <p:nvSpPr>
          <p:cNvPr id="55" name="Shape 53"/>
          <p:cNvSpPr/>
          <p:nvPr/>
        </p:nvSpPr>
        <p:spPr>
          <a:xfrm>
            <a:off x="4754880" y="45262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6" name="Shape 54"/>
          <p:cNvSpPr/>
          <p:nvPr/>
        </p:nvSpPr>
        <p:spPr>
          <a:xfrm>
            <a:off x="4754880" y="45262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57" name="Text 55"/>
          <p:cNvSpPr/>
          <p:nvPr/>
        </p:nvSpPr>
        <p:spPr>
          <a:xfrm>
            <a:off x="4892040" y="45262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7.6.2 数据共享与开放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4754880" y="50292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9" name="Shape 57"/>
          <p:cNvSpPr/>
          <p:nvPr/>
        </p:nvSpPr>
        <p:spPr>
          <a:xfrm>
            <a:off x="4754880" y="50292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0" name="Text 58"/>
          <p:cNvSpPr/>
          <p:nvPr/>
        </p:nvSpPr>
        <p:spPr>
          <a:xfrm>
            <a:off x="4892040" y="50292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7.6.3 可持续发展机制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知识卡片：知识图谱 vs 传统数据库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对比维度 | 传统关系数据库 | 知识图谱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数据模型 | 表（行和列） | 图（节点和边）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核心操作 | SQL查询（JOIN等） | 图遍历和模式匹配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查询方式 | 精确的关键词匹配 | 语义推理和关联发现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扩展性 | 模式变更困难 | 易于添加新的实体和关系类型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适用场景 | 结构化数据的增删改查 | 复杂关系的探索和分析 |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数据分散化、非标准化等问题需要通过建立统一的大数据平台来解决。元数据标准（以都柏林核心为基础扩展专用元素）是数据整合的基础。知识图谱技术将分散的知识组织为语义网络，支持智能检索、关联发现、个性化推荐和数字叙事等应用。屯堡文化大数据平台应采用五层架构，实施分级开放策略，建立可持续的运营机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完</a:t>
            </a:r>
            <a:endParaRPr lang="en-US" sz="1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屯堡文化 - 第7章 屯堡文化数据库与知识图谱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