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屯堡文化核心要素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掌握屯堡文化核心要素的核心概念、理论框架与关键术语，理解其在数字文旅学科体系中的定位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能够运用屯堡文化核心要素的理论工具分析实践问题，具备方案设计与评估的基本能力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初夏，安顺本寨的陈奶奶正在为孙女的婚礼准备宴席。厨房里，腊肉、血豆腐、糟辣椒、盐菜肉、鸡辣子——每一道菜的做法都与她的曾祖母、高祖母一脉相承。"这些菜都是老祖宗从江南带来的，"陈奶奶说，"六百年前怎么吃，我们现在还是怎么吃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而在村口的汪公庙前，陈奶奶的儿子正和村民们排练地戏《薛仁贵征东》。同一时刻，陈奶奶的孙女——贵州大学"黔影新生"团队的成员——正用AI工具将地戏面具转化为数字文创产品。传统与现代，在屯堡的日常中无缝交织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屯堡建筑：石头王国里的防御美学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建筑材料的智慧选择  |  2.1.2 屯堡民居的典型形制  |  2.1.3 军事防御体系  |  2.1.4 代表性建筑遗存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安顺地戏：面具背后的金戈铁马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地戏的起源与演变  |  2.2.2 地戏的表演要素  |  2.2.3 地戏剧目体系  |  2.2.4 地戏的文化功能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屯堡服饰：穿在身上的明代记忆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女性服饰形制  |  2.3.2 服饰的文化象征  |  2.3.3 服饰的当代变迁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屯堡饮食：舌尖上的江淮记忆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屯堡饮食的源流  |  2.4.2 代表性屯堡菜肴  |  2.4.3 饮食习俗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屯堡语言：明代官话的活标本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屯堡话的语音特征  |  2.5.2 屯堡话的词汇特色  |  2.5.3 屯堡话的研究价值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 屯堡信仰：汪公崇拜与多元信仰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05840" y="50292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2.6.1 汪公崇拜的起源  |  2.6.2 多元信仰体系  |  2.6.3 信仰的社会功能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3949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9" name="Text 27"/>
          <p:cNvSpPr/>
          <p:nvPr/>
        </p:nvSpPr>
        <p:spPr>
          <a:xfrm>
            <a:off x="457200" y="5394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005840" y="5394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屯堡建筑：石头王国里的防御美学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屯堡建筑：石头王国里的防御美学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2.1.1 建筑材料的智慧选择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屯堡建筑最显著的特征是"以石为材"。黔中地区喀斯特地貌发育，石材资源丰富，屯堡人就地取材，用片石砌墙、石板盖顶、石条铺路，形成了独特的"石头村寨"景观。
 石材的选择并非偶然。一方面，喀斯特地区的石灰岩易于开采和加工，可砌成规整的墙体；另一方面，石材防火、耐久、隔热，适合黔中气候。更重要的是，石墙坚固厚实，厚达40-60厘米，能有效抵御火铳和冷兵器攻击，满足军事防御需求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屯堡建筑最显著的特征是"以石为材"。黔中地区喀斯特地貌发育，石材资源丰富，屯堡人就地取材，用片石砌墙、石板盖顶、石条铺路，形成了独特的"石头村寨"景观。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石材的选择并非偶然。一方面，喀斯特地区的石灰岩易于开采和加工，可砌成规整的墙体；另一方面，石材防火、耐久、隔热，适合黔中气候。更重要的是，石墙坚固厚实，厚达40-60厘米，能有效抵御火铳和冷兵器攻击，满足军事防御需求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屯堡建筑：石头王国里的防御美学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2.1.2 屯堡民居的典型形制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屯堡民居以三合院和四合院为主，沿袭明代江淮民居的基本格局。典型的屯堡四合院由正房、左右厢房和门楼围合而成，中间为天井。
 正房。 坐北朝南，面阔三间或五间，中间为堂屋，两侧为卧室。堂屋正中设神龛，供奉"天地君亲师"牌位和祖先牌位，是家庭祭祀和接待贵客的场所。
 厢房。 东西两侧厢房为晚辈居住或用作厨房、储藏室。厢房前檐往往设有走马廊，连接正房与门楼。
 门楼。 屯堡门楼极富特色，分为"八字门楼"和"一字门楼"两种。八字门楼两侧墙体呈外八字形展开，门楣上雕刻蝙蝠（福）、鹿（禄）、鹤（寿）等吉祥图案。门楼上设枪眼箭孔，兼具防御功能。
 天井。 天井是屯堡四合院的灵魂空间，既是采光通风的通道，也是家庭成员日常活动的场所。天井地面用石板铺成，四周设排水沟，雨水通过暗沟排向村外。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屯堡民居以三合院和四合院为主，沿袭明代江淮民居的基本格局。典型的屯堡四合院由正房、左右厢房和门楼围合而成，中间为天井。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正房。 坐北朝南，面阔三间或五间，中间为堂屋，两侧为卧室。堂屋正中设神龛，供奉"天地君亲师"牌位和祖先牌位，是家庭祭祀和接待贵客的场所。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厢房。 东西两侧厢房为晚辈居住或用作厨房、储藏室。厢房前檐往往设有走马廊，连接正房与门楼。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门楼。 屯堡门楼极富特色，分为"八字门楼"和"一字门楼"两种。八字门楼两侧墙体呈外八字形展开，门楣上雕刻蝙蝠（福）、鹿（禄）、鹤（寿）等吉祥图案。门楼上设枪眼箭孔，兼具防御功能。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天井。 天井是屯堡四合院的灵魂空间，既是采光通风的通道，也是家庭成员日常活动的场所。天井地面用石板铺成，四周设排水沟，雨水通过暗沟排向村外。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屯堡建筑：石头王国里的防御美学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2.1.3 军事防御体系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屯堡建筑的军事防御功能体现在从微观到宏观的多个层面。
 单体建筑层面。 屯堡民居的窗户小而高，外墙很少开窗，即使开窗也设石制窗棂和枪眼。屋顶女儿墙设垛口，可作射击掩体。门板厚实，内设门闩和暗锁。
 巷道系统层面。 屯堡的巷道窄而曲折，宽度仅1.5-2米，两侧高墙耸立，形成"一线天"效果。巷道交叉口设丁字路口而非十字路口，进攻者进入后难以判断方向。巷道内设多处"断头路"和"死胡同"，是精心设计的防御陷阱。
 村寨整体层面。 屯堡村寨一般建有寨墙，高3-5米，厚1-2米，设东、西、南、北四座寨门。寨门设门楼，有专人值守。碉楼是村寨的制高点和最后防线，通常高3-4层，内部储存粮食和水，可在被围困时坚守数日。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屯堡建筑的军事防御功能体现在从微观到宏观的多个层面。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单体建筑层面。 屯堡民居的窗户小而高，外墙很少开窗，即使开窗也设石制窗棂和枪眼。屋顶女儿墙设垛口，可作射击掩体。门板厚实，内设门闩和暗锁。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巷道系统层面。 屯堡的巷道窄而曲折，宽度仅1.5-2米，两侧高墙耸立，形成"一线天"效果。巷道交叉口设丁字路口而非十字路口，进攻者进入后难以判断方向。巷道内设多处"断头路"和"死胡同"，是精心设计的防御陷阱。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村寨整体层面。 屯堡村寨一般建有寨墙，高3-5米，厚1-2米，设东、西、南、北四座寨门。寨门设门楼，有专人值守。碉楼是村寨的制高点和最后防线，通常高3-4层，内部储存粮食和水，可在被围困时坚守数日。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屯堡建筑：石头王国里的防御美学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2.1.4 代表性建筑遗存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本寨杨家老宅。 建于清道光年间，是屯堡民居的杰出代表。杨家老宅为三进四合院，占地约800平方米，木雕、石雕、砖雕工艺精湛。正房梁枋上的"双龙戏珠"木雕，刀法细腻，栩栩如生。
 云山屯古建筑群。 云山屯沿山势层层叠叠而建，从前屯门到后屯门，全长约500米。屯内保存完好的明清建筑有数十栋，包括民居、商铺、戏台、庙宇等，是研究屯堡聚落演变的珍贵标本。
 鲍家屯古水利系统。 鲍家屯的水利工程包括拦河坝、引水渠、分水闸、水碾房等设施，始建于明代，经清代多次修缮扩建。整个系统利用自然地势实现自流灌溉，体现了屯堡人高超的水利智慧。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本寨杨家老宅。 建于清道光年间，是屯堡民居的杰出代表。杨家老宅为三进四合院，占地约800平方米，木雕、石雕、砖雕工艺精湛。正房梁枋上的"双龙戏珠"木雕，刀法细腻，栩栩如生。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云山屯古建筑群。 云山屯沿山势层层叠叠而建，从前屯门到后屯门，全长约500米。屯内保存完好的明清建筑有数十栋，包括民居、商铺、戏台、庙宇等，是研究屯堡聚落演变的珍贵标本。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鲍家屯古水利系统。 鲍家屯的水利工程包括拦河坝、引水渠、分水闸、水碾房等设施，始建于明代，经清代多次修缮扩建。整个系统利用自然地势实现自流灌溉，体现了屯堡人高超的水利智慧。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屯堡建筑：石头王国里的防御美学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建筑材料的智慧选择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屯堡建筑最显著的特征是"以石为材"。黔中地区喀斯特地貌发育，石材资源丰富，屯堡人就地取材，用片石砌墙、石板盖顶、石条铺路，形成了独特的"石头村寨"景观。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屯堡民居的典型形制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屯堡民居以三合院和四合院为主，沿袭明代江淮民居的基本格局。典型的屯堡四合院由正房、左右厢房和门楼围合而成，中间为天井。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军事防御体系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屯堡建筑的军事防御功能体现在从微观到宏观的多个层面。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2.1.4 代表性建筑遗存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本寨杨家老宅。 建于清道光年间，是屯堡民居的杰出代表。杨家老宅为三进四合院，占地约800平方米，木雕、石雕、砖雕工艺精湛。正房梁枋上的"双龙戏珠"木雕，刀法细腻，栩栩如生。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安顺地戏：面具背后的金戈铁马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安顺地戏：面具背后的金戈铁马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2.2.1 地戏的起源与演变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戏，屯堡人称为"跳神"，是屯堡文化最具辨识度的艺术形式。关于地戏的起源，学术界主要有两种观点：一是"军傩说"，认为地戏源自明初军队中的傩仪，用于祭祀阵亡将士、鼓舞士气；二是"融合说"，认为地戏是明代军队傩仪与贵州本地傩戏融合的产物。
 无论哪种起源，地戏与屯堡的军事传统密不可分。地戏表演的剧目全部为古代战争故事，不演才子佳人、不演神魔志怪，这在中国戏剧中极为罕见。演员头戴木雕面具、背插靠旗、手持刀枪，以武打动作为主，唱腔高亢激越，锣鼓铿锵有力——每一处细节都透露出浓厚的军旅色彩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戏，屯堡人称为"跳神"，是屯堡文化最具辨识度的艺术形式。关于地戏的起源，学术界主要有两种观点：一是"军傩说"，认为地戏源自明初军队中的傩仪，用于祭祀阵亡将士、鼓舞士气；二是"融合说"，认为地戏是明代军队傩仪与贵州本地傩戏融合的产物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论哪种起源，地戏与屯堡的军事传统密不可分。地戏表演的剧目全部为古代战争故事，不演才子佳人、不演神魔志怪，这在中国戏剧中极为罕见。演员头戴木雕面具、背插靠旗、手持刀枪，以武打动作为主，唱腔高亢激越，锣鼓铿锵有力——每一处细节都透露出浓厚的军旅色彩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安顺地戏：面具背后的金戈铁马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2.2.2 地戏的表演要素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面具。 地戏面具是地戏的灵魂。每个面具代表一个角色，由整块白杨木或丁香木雕刻而成，经打磨、上色、涂漆等多道工序制成。面具色彩具有象征意义：红色代表忠勇（如关羽），黑色代表刚正（如张飞），白色代表奸诈（如曹操），蓝色代表勇猛（如单雄信）。面具的额头通常饰有龙、凤、虎等瑞兽图案，代表角色的身份和性格。
 服饰。 地戏演员的战裙、战袍、靠旗均为手工制作，色彩鲜艳，刺绣精美。靠旗上绣有龙纹或虎纹，随着演员的跳跃旋转迎风飘扬，视觉效果极为震撼。
 唱腔与音乐。 地戏唱腔属于弋阳腔体系，高亢激越，一唱众和。伴奏乐器以锣、鼓、钹为主，无丝弦乐器，节奏鲜明有力。地戏的唱词以七言句和十言句为主，语言通俗易懂，保留了大量的明代口语词汇。
 表演程式。 地戏表演分为"开箱""参庙""扫开场""跳神""扫收场""封箱"等环节。"开箱"是演出前的仪式，从木箱中取出面具，焚香祭拜；"参庙"是到村中庙宇参拜神灵；"扫开...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面具。 地戏面具是地戏的灵魂。每个面具代表一个角色，由整块白杨木或丁香木雕刻而成，经打磨、上色、涂漆等多道工序制成。面具色彩具有象征意义：红色代表忠勇（如关羽），黑色代表刚正（如张飞），白色代表奸诈（如曹操），蓝色代表勇猛（如单雄信）。面具的额头通常饰有龙、凤、虎等瑞兽图案，代表角色的身份和性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服饰。 地戏演员的战裙、战袍、靠旗均为手工制作，色彩鲜艳，刺绣精美。靠旗上绣有龙纹或虎纹，随着演员的跳跃旋转迎风飘扬，视觉效果极为震撼。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唱腔与音乐。 地戏唱腔属于弋阳腔体系，高亢激越，一唱众和。伴奏乐器以锣、鼓、钹为主，无丝弦乐器，节奏鲜明有力。地戏的唱词以七言句和十言句为主，语言通俗易懂，保留了大量的明代口语词汇。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表演程式。 地戏表演分为"开箱""参庙""扫开场""跳神""扫收场""封箱"等环节。"开箱"是演出前的仪式，从木箱中取出面具，焚香祭拜；"参庙"是到村中庙宇参拜神灵；"扫开场"由两个小童出场清扫场地，为正戏开场；"跳神"即正戏演出；"扫收场"和"封箱"是演出结束后的仪式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安顺地戏：面具背后的金戈铁马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2.2.3 地戏剧目体系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地戏剧目以"跳全书"为特色，即完整演绎一部历史演义小说。主要剧目包括：《封神演义》《东周列国志》《楚汉相争》《三国演义》《隋唐演义》《薛仁贵征东》《薛丁山征西》《狄青平南》《说岳全传》等。
 这些剧目的共同特点是：以战争为主线，以忠奸斗争为主题，以"忠君爱国"为核心价值观。一部地戏通常需要连续演出数日甚至数十日才能"跳完全书"。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地戏剧目以"跳全书"为特色，即完整演绎一部历史演义小说。主要剧目包括：《封神演义》《东周列国志》《楚汉相争》《三国演义》《隋唐演义》《薛仁贵征东》《薛丁山征西》《狄青平南》《说岳全传》等。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这些剧目的共同特点是：以战争为主线，以忠奸斗争为主题，以"忠君爱国"为核心价值观。一部地戏通常需要连续演出数日甚至数十日才能"跳完全书"。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安顺地戏：面具背后的金戈铁马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2.2.4 地戏的文化功能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戏在屯堡社会中承担着多重文化功能。祭祀功能——地戏源于军傩，具有祭祀神灵、驱邪纳福的宗教功能。教育功能——通过演绎历史故事，向社区成员传递忠孝节义的价值观。娱乐功能——在农闲时节和节庆期间，地戏是屯堡人最重要的娱乐活动。凝聚功能——地戏排练和演出是社区集体活动，强化了屯堡人的群体认同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戏在屯堡社会中承担着多重文化功能。祭祀功能——地戏源于军傩，具有祭祀神灵、驱邪纳福的宗教功能。教育功能——通过演绎历史故事，向社区成员传递忠孝节义的价值观。娱乐功能——在农闲时节和节庆期间，地戏是屯堡人最重要的娱乐活动。凝聚功能——地戏排练和演出是社区集体活动，强化了屯堡人的群体认同感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安顺地戏：面具背后的金戈铁马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地戏的起源与演变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戏，屯堡人称为"跳神"，是屯堡文化最具辨识度的艺术形式。关于地戏的起源，学术界主要有两种观点：一是"军傩说"，认为地戏源自明初军队中的傩仪，用于祭祀阵亡将士、鼓舞士气；二是"融合说"，认为地戏是明代军队傩仪与贵州本地傩戏融合的产物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地戏的表演要素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面具。 地戏面具是地戏的灵魂。每个面具代表一个角色，由整块白杨木或丁香木雕刻而成，经打磨、上色、涂漆等多道工序制成。面具色彩具有象征意义：红色代表忠勇（如关羽），黑色代表刚正（如张飞），白色代表奸诈（如曹操），蓝色代表勇猛（如单雄信）。面具的额头通常饰有龙、凤、虎等瑞兽图案，代表角色的身份和性格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地戏剧目体系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地戏剧目以"跳全书"为特色，即完整演绎一部历史演义小说。主要剧目包括：《封神演义》《东周列国志》《楚汉相争》《三国演义》《隋唐演义》《薛仁贵征东》《薛丁山征西》《狄青平南》《说岳全传》等。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2.2.4 地戏的文化功能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戏在屯堡社会中承担着多重文化功能。祭祀功能——地戏源于军傩，具有祭祀神灵、驱邪纳福的宗教功能。教育功能——通过演绎历史故事，向社区成员传递忠孝节义的价值观。娱乐功能——在农闲时节和节庆期间，地戏是屯堡人最重要的娱乐活动。凝聚功能——地戏排练和演出是社区集体活动，强化了屯堡人的群体认同感。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屯堡服饰：穿在身上的明代记忆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屯堡服饰：穿在身上的明代记忆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2.3.1 女性服饰形制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屯堡妇女的传统服饰被称为"凤阳汉装"，完整保留了明代江淮地区汉族女性的着装风格。
 上衣。 右衽大袖长袍，衣长过膝，颜色以青、蓝、绿为主，领口、袖口、衣襟镶有花边。长袍两侧开衩，便于劳作。
 头饰。 屯堡妇女以青布或白布包头，称为"头帕"。头帕的包法讲究，年轻女子包得整齐紧致，年长妇女包得松散随意。头帕是已婚妇女的标志，未婚女子不包头帕。
 腰带。 丝头系腰是屯堡妇女服饰中最精致的部分，由数百根丝线编织而成，两端垂有丝穗，系在腰间飘逸灵动。
 鞋履。 翘头绣花鞋，鞋头微微上翘，鞋面绣有花草纹样。翘头鞋的设计源自明代，既有装饰意义，也便于在石板路上行走时防止绊倒。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屯堡妇女的传统服饰被称为"凤阳汉装"，完整保留了明代江淮地区汉族女性的着装风格。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上衣。 右衽大袖长袍，衣长过膝，颜色以青、蓝、绿为主，领口、袖口、衣襟镶有花边。长袍两侧开衩，便于劳作。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头饰。 屯堡妇女以青布或白布包头，称为"头帕"。头帕的包法讲究，年轻女子包得整齐紧致，年长妇女包得松散随意。头帕是已婚妇女的标志，未婚女子不包头帕。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腰带。 丝头系腰是屯堡妇女服饰中最精致的部分，由数百根丝线编织而成，两端垂有丝穗，系在腰间飘逸灵动。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鞋履。 翘头绣花鞋，鞋头微微上翘，鞋面绣有花草纹样。翘头鞋的设计源自明代，既有装饰意义，也便于在石板路上行走时防止绊倒。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屯堡服饰：穿在身上的明代记忆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2.3.2 服饰的文化象征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服饰不仅是遮体御寒的衣物，更是文化身份的标志。在屯堡社区，穿凤阳汉装是"屯堡人"身份的外在表征。一位屯堡妇女终其一生穿着传统服饰，从少女时代的素雅到婚后的华丽再到老年的庄重，服饰伴随着她生命历程的每一个阶段。
 屯堡服饰的延续也得益于社区规范。在传统屯堡村寨，妇女不穿汉装会遭到社区舆论的压力。这种"他律"在客观上保护了服饰传统的延续。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服饰不仅是遮体御寒的衣物，更是文化身份的标志。在屯堡社区，穿凤阳汉装是"屯堡人"身份的外在表征。一位屯堡妇女终其一生穿着传统服饰，从少女时代的素雅到婚后的华丽再到老年的庄重，服饰伴随着她生命历程的每一个阶段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屯堡服饰的延续也得益于社区规范。在传统屯堡村寨，妇女不穿汉装会遭到社区舆论的压力。这种"他律"在客观上保护了服饰传统的延续。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屯堡服饰：穿在身上的明代记忆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2.3.3 服饰的当代变迁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近年来，随着旅游业的发展和外出务工的增加，屯堡服饰面临着传承与变迁的双重挑战。年轻一代的屯堡女性在日常生活中越来越多地穿着现代服装，凤阳汉装更多地出现在节庆场合和旅游接待中。但与此同时，屯堡服饰作为非物质文化遗产的价值日益受到重视，服饰制作技艺被列入省级非物质文化遗产保护名录，一些村寨成立了传统服饰传习所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近年来，随着旅游业的发展和外出务工的增加，屯堡服饰面临着传承与变迁的双重挑战。年轻一代的屯堡女性在日常生活中越来越多地穿着现代服装，凤阳汉装更多地出现在节庆场合和旅游接待中。但与此同时，屯堡服饰作为非物质文化遗产的价值日益受到重视，服饰制作技艺被列入省级非物质文化遗产保护名录，一些村寨成立了传统服饰传习所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屯堡服饰：穿在身上的明代记忆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女性服饰形制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屯堡妇女的传统服饰被称为"凤阳汉装"，完整保留了明代江淮地区汉族女性的着装风格。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服饰的文化象征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服饰不仅是遮体御寒的衣物，更是文化身份的标志。在屯堡社区，穿凤阳汉装是"屯堡人"身份的外在表征。一位屯堡妇女终其一生穿着传统服饰，从少女时代的素雅到婚后的华丽再到老年的庄重，服饰伴随着她生命历程的每一个阶段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服饰的当代变迁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近年来，随着旅游业的发展和外出务工的增加，屯堡服饰面临着传承与变迁的双重挑战。年轻一代的屯堡女性在日常生活中越来越多地穿着现代服装，凤阳汉装更多地出现在节庆场合和旅游接待中。但与此同时，屯堡服饰作为非物质文化遗产的价值日益受到重视，服饰制作技艺被列入省级非物质文化遗产保护名录，一些村寨成立了传统服饰...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屯堡饮食：舌尖上的江淮记忆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屯堡饮食：舌尖上的江淮记忆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2.4.1 屯堡饮食的源流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饮食的根基在江淮，经过六百年的本土化调适，形成了"江南底子、黔中风味"的独特体系。屯堡人的祖先来自安徽、江苏、江西等地，他们将江南的烹饪技艺带到了黔中，又因地制宜地吸收了贵州的辣椒、酸汤等元素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饮食的根基在江淮，经过六百年的本土化调适，形成了"江南底子、黔中风味"的独特体系。屯堡人的祖先来自安徽、江苏、江西等地，他们将江南的烹饪技艺带到了黔中，又因地制宜地吸收了贵州的辣椒、酸汤等元素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屯堡饮食：舌尖上的江淮记忆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2.4.2 代表性屯堡菜肴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腊肉血豆腐。 屯堡人家家户户腊月杀年猪，将猪肉腌制后挂在灶台上方用松柏枝熏制。血豆腐是用猪血、豆腐、猪肉末和香料混合后制成的圆形食物，切片后与腊肉同蒸，香气浓郁。
 鸡辣子。 将土鸡与大量干辣椒、花椒、生姜、大蒜一同炖煮，鸡肉鲜嫩，汤汁麻辣鲜香。鸡辣子既是菜肴也是火锅底料，体现了屯堡人对辣椒的热爱。
 盐菜肉。 用腌制发酵的青菜（盐菜）与五花肉同蒸，盐菜吸收了肉的油脂，肉则增添了盐菜的咸香，肥而不腻。
 糟辣椒。 用鲜红辣椒剁碎后加盐和酒发酵制成的调味品，是屯堡菜的灵魂。几乎每道菜都少不了糟辣椒的点缀。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腊肉血豆腐。 屯堡人家家户户腊月杀年猪，将猪肉腌制后挂在灶台上方用松柏枝熏制。血豆腐是用猪血、豆腐、猪肉末和香料混合后制成的圆形食物，切片后与腊肉同蒸，香气浓郁。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鸡辣子。 将土鸡与大量干辣椒、花椒、生姜、大蒜一同炖煮，鸡肉鲜嫩，汤汁麻辣鲜香。鸡辣子既是菜肴也是火锅底料，体现了屯堡人对辣椒的热爱。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盐菜肉。 用腌制发酵的青菜（盐菜）与五花肉同蒸，盐菜吸收了肉的油脂，肉则增添了盐菜的咸香，肥而不腻。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糟辣椒。 用鲜红辣椒剁碎后加盐和酒发酵制成的调味品，是屯堡菜的灵魂。几乎每道菜都少不了糟辣椒的点缀。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屯堡饮食：舌尖上的江淮记忆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2.4.3 饮食习俗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人的饮食习俗保留了许多明代遗风。"八大碗"是屯堡宴席的标准配置，包括鸡、鸭、鱼、肉、豆腐、蔬菜等八道主菜，摆放顺序和座位安排都有严格规矩。"吃酒"一词在屯堡话中意为"参加宴席"，是明代用语的遗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人的饮食习俗保留了许多明代遗风。"八大碗"是屯堡宴席的标准配置，包括鸡、鸭、鱼、肉、豆腐、蔬菜等八道主菜，摆放顺序和座位安排都有严格规矩。"吃酒"一词在屯堡话中意为"参加宴席"，是明代用语的遗存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屯堡饮食：舌尖上的江淮记忆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屯堡饮食的源流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饮食的根基在江淮，经过六百年的本土化调适，形成了"江南底子、黔中风味"的独特体系。屯堡人的祖先来自安徽、江苏、江西等地，他们将江南的烹饪技艺带到了黔中，又因地制宜地吸收了贵州的辣椒、酸汤等元素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2.4.2 代表性屯堡菜肴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腊肉血豆腐。 屯堡人家家户户腊月杀年猪，将猪肉腌制后挂在灶台上方用松柏枝熏制。血豆腐是用猪血、豆腐、猪肉末和香料混合后制成的圆形食物，切片后与腊肉同蒸，香气浓郁。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2.4.3 饮食习俗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人的饮食习俗保留了许多明代遗风。"八大碗"是屯堡宴席的标准配置，包括鸡、鸭、鱼、肉、豆腐、蔬菜等八道主菜，摆放顺序和座位安排都有严格规矩。"吃酒"一词在屯堡话中意为"参加宴席"，是明代用语的遗存。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2.5 屯堡语言：明代官话的活标本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屯堡语言：明代官话的活标本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2.5.1 屯堡话的语音特征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话属于西南官话的黔中片，但与周边方言有显著差异。屯堡话保留了明代官话的卷舌音，这是周边方言所不具备的特征。例如，"知""吃""诗"等字的声母在屯堡话中读作卷舌音，而在安顺市区方言中读作平舌音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话属于西南官话的黔中片，但与周边方言有显著差异。屯堡话保留了明代官话的卷舌音，这是周边方言所不具备的特征。例如，"知""吃""诗"等字的声母在屯堡话中读作卷舌音，而在安顺市区方言中读作平舌音。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屯堡语言：明代官话的活标本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2.5.2 屯堡话的词汇特色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话保留了大量明代口语词汇。例如："吃酒"（参加宴席）、"赶场"（赶集）、"晓得"（知道）、"堂客"（妻子）、"汉子"（丈夫）、"娃儿"（孩子）等。这些词汇在明代白话小说中常见，在普通话和其他方言中已经消失或意义发生变化，却在屯堡话中保留至今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话保留了大量明代口语词汇。例如："吃酒"（参加宴席）、"赶场"（赶集）、"晓得"（知道）、"堂客"（妻子）、"汉子"（丈夫）、"娃儿"（孩子）等。这些词汇在明代白话小说中常见，在普通话和其他方言中已经消失或意义发生变化，却在屯堡话中保留至今。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屯堡语言：明代官话的活标本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2.5.3 屯堡话的研究价值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话为历史语言学研究提供了珍贵语料。通过屯堡话与《洪武正韵》《中原音韵》等明代韵书的对比，可以重构明代官话的语音系统。同时，屯堡话中保留的军事词汇（如"哨""铺""旗""总旗"等）为研究明代军事制度提供了语言证据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话为历史语言学研究提供了珍贵语料。通过屯堡话与《洪武正韵》《中原音韵》等明代韵书的对比，可以重构明代官话的语音系统。同时，屯堡话中保留的军事词汇（如"哨""铺""旗""总旗"等）为研究明代军事制度提供了语言证据。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2.5 屯堡语言：明代官话的活标本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屯堡话的语音特征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话属于西南官话的黔中片，但与周边方言有显著差异。屯堡话保留了明代官话的卷舌音，这是周边方言所不具备的特征。例如，"知""吃""诗"等字的声母在屯堡话中读作卷舌音，而在安顺市区方言中读作平舌音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2.5.2 屯堡话的词汇特色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话保留了大量明代口语词汇。例如："吃酒"（参加宴席）、"赶场"（赶集）、"晓得"（知道）、"堂客"（妻子）、"汉子"（丈夫）、"娃儿"（孩子）等。这些词汇在明代白话小说中常见，在普通话和其他方言中已经消失或意义发生变化，却在屯堡话中保留至今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2.5.3 屯堡话的研究价值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话为历史语言学研究提供了珍贵语料。通过屯堡话与《洪武正韵》《中原音韵》等明代韵书的对比，可以重构明代官话的语音系统。同时，屯堡话中保留的军事词汇（如"哨""铺""旗""总旗"等）为研究明代军事制度提供了语言证据。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2.6 屯堡信仰：汪公崇拜与多元信仰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 屯堡信仰：汪公崇拜与多元信仰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2.6.1 汪公崇拜的起源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汪公，即唐代名将汪华（586-649），安徽歙县人。隋末天下大乱，汪华起兵保境安民，占据歙、宣、杭、睦、婺、饶六州，称吴王。后归顺唐朝，被封为越国公。在安徽民间，汪华被尊为"汪公大帝"或"太阳菩萨"。
 屯堡人的祖先来自安徽，他们将汪公信仰带到了黔中。在屯堡村寨，几乎村村有汪公庙，每年正月举行隆重的"抬汪公"仪式——将汪公神像从庙中抬出，在村中巡游，祈求风调雨顺、国泰民安。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汪公，即唐代名将汪华（586-649），安徽歙县人。隋末天下大乱，汪华起兵保境安民，占据歙、宣、杭、睦、婺、饶六州，称吴王。后归顺唐朝，被封为越国公。在安徽民间，汪华被尊为"汪公大帝"或"太阳菩萨"。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屯堡人的祖先来自安徽，他们将汪公信仰带到了黔中。在屯堡村寨，几乎村村有汪公庙，每年正月举行隆重的"抬汪公"仪式——将汪公神像从庙中抬出，在村中巡游，祈求风调雨顺、国泰民安。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 屯堡信仰：汪公崇拜与多元信仰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2.6.2 多元信仰体系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除了汪公崇拜，屯堡人的信仰体系还包括：五显崇拜（五显神是财神和火神）、祖先崇拜（堂屋设祖先牌位，逢年过节祭拜）、土地崇拜（村村有土地庙）、佛教信仰（云鹫寺、天台山伍龙寺等）、道教信仰（民间道士主持丧葬仪式）。
 这种多元信仰体系体现了屯堡文化的包容性和实用主义精神——"见庙就拜，见神就求"，不问宗教归属，只求平安顺遂。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除了汪公崇拜，屯堡人的信仰体系还包括：五显崇拜（五显神是财神和火神）、祖先崇拜（堂屋设祖先牌位，逢年过节祭拜）、土地崇拜（村村有土地庙）、佛教信仰（云鹫寺、天台山伍龙寺等）、道教信仰（民间道士主持丧葬仪式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这种多元信仰体系体现了屯堡文化的包容性和实用主义精神——"见庙就拜，见神就求"，不问宗教归属，只求平安顺遂。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 屯堡信仰：汪公崇拜与多元信仰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2.6.3 信仰的社会功能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的信仰体系在社区整合中发挥着关键作用。"抬汪公"等公共仪式是全村的集体活动，强化了社区的凝聚力和认同感。庙宇是社区公共空间，承担着议事、教育、娱乐等多种功能。祖先崇拜则维系着家族的团结和延续。
 屯堡文化的核心要素包括建筑、地戏、服饰、饮食、语言、信仰六大维度。屯堡建筑以石木结构为特征，兼具居住和防御功能；安顺地戏以面具表演古代战争故事，是中国戏剧的活化石；凤阳汉装完整保留了明代江淮女性服饰；屯堡饮食融合江南烹饪与贵州风味；屯堡话保留了大量明代官话特征；汪公崇拜和多元信仰体系维系着屯堡社区的精神世界。这六大要素相互关联、彼此支撑，构成了屯堡文化的完整生态系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的信仰体系在社区整合中发挥着关键作用。"抬汪公"等公共仪式是全村的集体活动，强化了社区的凝聚力和认同感。庙宇是社区公共空间，承担着议事、教育、娱乐等多种功能。祖先崇拜则维系着家族的团结和延续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的核心要素包括建筑、地戏、服饰、饮食、语言、信仰六大维度。屯堡建筑以石木结构为特征，兼具居住和防御功能；安顺地戏以面具表演古代战争故事，是中国戏剧的活化石；凤阳汉装完整保留了明代江淮女性服饰；屯堡饮食融合江南烹饪与贵州风味；屯堡话保留了大量明代官话特征；汪公崇拜和多元信仰体系维系着屯堡社区的精神世界。这六大要素相互关联、彼此支撑，构成了屯堡文化的完整生态系统。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2.6 屯堡信仰：汪公崇拜与多元信仰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2.6.1 汪公崇拜的起源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汪公，即唐代名将汪华（586-649），安徽歙县人。隋末天下大乱，汪华起兵保境安民，占据歙、宣、杭、睦、婺、饶六州，称吴王。后归顺唐朝，被封为越国公。在安徽民间，汪华被尊为"汪公大帝"或"太阳菩萨"。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2.6.2 多元信仰体系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除了汪公崇拜，屯堡人的信仰体系还包括：五显崇拜（五显神是财神和火神）、祖先崇拜（堂屋设祖先牌位，逢年过节祭拜）、土地崇拜（村村有土地庙）、佛教信仰（云鹫寺、天台山伍龙寺等）、道教信仰（民间道士主持丧葬仪式）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2.6.3 信仰的社会功能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的信仰体系在社区整合中发挥着关键作用。"抬汪公"等公共仪式是全村的集体活动，强化了社区的凝聚力和认同感。庙宇是社区公共空间，承担着议事、教育、娱乐等多种功能。祖先崇拜则维系着家族的团结和延续。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建筑材料的智慧选择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屯堡民居的典型形制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军事防御体系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2.1.4 代表性建筑遗存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地戏的起源与演变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地戏的表演要素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地戏剧目体系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5262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" y="45262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4526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2.2.4 地戏的文化功能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" y="50292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50292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594360" y="50292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女性服饰形制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7200" y="55321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" y="55321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594360" y="55321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服饰的文化象征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服饰的当代变迁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屯堡饮食的源流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2.4.2 代表性屯堡菜肴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4" name="Shape 42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5" name="Text 43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2.4.3 饮食习俗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7" name="Shape 45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8" name="Text 46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2.5.1 屯堡话的语音特征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0" name="Shape 48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1" name="Text 49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2.5.2 屯堡话的词汇特色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475488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3" name="Shape 51"/>
          <p:cNvSpPr/>
          <p:nvPr/>
        </p:nvSpPr>
        <p:spPr>
          <a:xfrm>
            <a:off x="475488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4" name="Text 52"/>
          <p:cNvSpPr/>
          <p:nvPr/>
        </p:nvSpPr>
        <p:spPr>
          <a:xfrm>
            <a:off x="489204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2.5.3 屯堡话的研究价值</a:t>
            </a:r>
            <a:endParaRPr lang="en-US" sz="1200" dirty="0"/>
          </a:p>
        </p:txBody>
      </p:sp>
      <p:sp>
        <p:nvSpPr>
          <p:cNvPr id="55" name="Shape 53"/>
          <p:cNvSpPr/>
          <p:nvPr/>
        </p:nvSpPr>
        <p:spPr>
          <a:xfrm>
            <a:off x="4754880" y="45262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6" name="Shape 54"/>
          <p:cNvSpPr/>
          <p:nvPr/>
        </p:nvSpPr>
        <p:spPr>
          <a:xfrm>
            <a:off x="4754880" y="45262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7" name="Text 55"/>
          <p:cNvSpPr/>
          <p:nvPr/>
        </p:nvSpPr>
        <p:spPr>
          <a:xfrm>
            <a:off x="4892040" y="4526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2.6.1 汪公崇拜的起源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4754880" y="50292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9" name="Shape 57"/>
          <p:cNvSpPr/>
          <p:nvPr/>
        </p:nvSpPr>
        <p:spPr>
          <a:xfrm>
            <a:off x="4754880" y="50292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0" name="Text 58"/>
          <p:cNvSpPr/>
          <p:nvPr/>
        </p:nvSpPr>
        <p:spPr>
          <a:xfrm>
            <a:off x="4892040" y="50292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2.6.2 多元信仰体系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4754880" y="55321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62" name="Shape 60"/>
          <p:cNvSpPr/>
          <p:nvPr/>
        </p:nvSpPr>
        <p:spPr>
          <a:xfrm>
            <a:off x="4754880" y="55321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3" name="Text 61"/>
          <p:cNvSpPr/>
          <p:nvPr/>
        </p:nvSpPr>
        <p:spPr>
          <a:xfrm>
            <a:off x="4892040" y="55321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2.6.3 信仰的社会功能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知识卡片：地戏面具色彩象征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色彩 | 象征 | 代表角色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红色 | 忠勇刚烈 | 关羽、薛仁贵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黑色 | 刚正勇猛 | 张飞、李逵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白色 | 奸诈阴险 | 曹操、潘仁美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蓝色 | 勇武桀骜 | 单雄信、窦尔敦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绿色 | 侠义豪爽 | 程咬金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金色 | 神仙帝王 | 玉皇大帝、唐太宗 |</a:t>
            </a: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的核心要素包括建筑、地戏、服饰、饮食、语言、信仰六大维度。屯堡建筑以石木结构为特征，兼具居住和防御功能；安顺地戏以面具表演古代战争故事，是中国戏剧的活化石；凤阳汉装完整保留了明代江淮女性服饰；屯堡饮食融合江南烹饪与贵州风味；屯堡话保留了大量明代官话特征；汪公崇拜和多元信仰体系维系着屯堡社区的精神世界。这六大要素相互关联、彼此支撑，构成了屯堡文化的完整生态系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完</a:t>
            </a:r>
            <a:endParaRPr lang="en-US" sz="1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屯堡文化 - 第2章 屯堡文化核心要素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