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屯堡文化概述</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掌握屯堡文化概述的核心概念、理论框架与关键术语，理解其在数字文旅学科体系中的定位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能够运用屯堡文化概述的理论工具分析实践问题，具备方案设计与评估的基本能力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年春节，安顺市西秀区天龙屯堡。来自北京的游客张先生站在石头砌成的巷道上，看着身着凤阳汉装的妇女从身旁走过，恍惚间仿佛穿越回了六百年前的大明王朝。村口的演武场上，一场地戏正在上演——头戴彩色木雕面具的表演者，在铿锵的锣鼓声中演绎着《三国演义》的经典片段。张先生感叹："没想到在贵州深山里，还完整保留着明朝的文化基因。"</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就是屯堡——一个被时光遗忘却又被时代重新发现的"明代文化飞地"。六百多年前，三十万明军奉旨"调北征南"，平定云南后驻扎黔中，从此扎根于此。他们的后代至今仍保持着明朝江淮地区的语言、服饰、建筑和习俗，形成了世界上独一无二的屯堡文化。</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屯堡文化的定义与内涵</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 什么是屯堡  |  1.1.2 屯堡文化的核心特征  |  1.1.3 屯堡文化的学术定位</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屯堡文化的历史背景</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 "调北征南"与明初西南经略  |  1.2.2 卫所制度与屯堡体系的建立  |  1.2.3 "屯堡"之名的演变</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屯堡文化的地理分布</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1.3.1 黔中屯堡文化圈  |  1.3.2 代表性屯堡村寨  |  1.3.3 屯堡村寨的空间格局</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屯堡文化的历史地位</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1.4.1 贵州"四大文化工程"之一  |  1.4.2 "明代活化石"的学术价值  |  1.4.3 国家文物保护利用示范区</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屯堡文化的定义与内涵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屯堡文化的定义与内涵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什么是屯堡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"屯堡"二字，各有其意。"屯"即屯田驻军，"堡"即堡垒要塞。屯堡是明朝初期在西南地区推行卫所制度的产物，是军事防御与农业生产相结合的特殊聚落形态。
 从字面意义看，屯堡首先是军事防御设施——高墙深院、碉楼哨卡、巷道纵横，构成了一套完整的防御体系。但从文化意义看，屯堡远不止于此。它是大明王朝在西南边陲植入的文化种子，是汉文化在少数民族聚居区的一块"文化飞地"，更是一个跨越六百年时光仍保持鲜活生命力的文化生态系统。
 学术界对屯堡文化的定义经历了从狭义到广义的演变。狭义上，屯堡文化指明代卫所屯军及其后裔所形成的独特文化形态；广义上，屯堡文化涵盖了以安顺为中心、辐射黔中地区的屯堡聚落群所承载的物质文化遗产与非物质文化遗产的总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"屯堡"二字，各有其意。"屯"即屯田驻军，"堡"即堡垒要塞。屯堡是明朝初期在西南地区推行卫所制度的产物，是军事防御与农业生产相结合的特殊聚落形态。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字面意义看，屯堡首先是军事防御设施——高墙深院、碉楼哨卡、巷道纵横，构成了一套完整的防御体系。但从文化意义看，屯堡远不止于此。它是大明王朝在西南边陲植入的文化种子，是汉文化在少数民族聚居区的一块"文化飞地"，更是一个跨越六百年时光仍保持鲜活生命力的文化生态系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学术界对屯堡文化的定义经历了从狭义到广义的演变。狭义上，屯堡文化指明代卫所屯军及其后裔所形成的独特文化形态；广义上，屯堡文化涵盖了以安顺为中心、辐射黔中地区的屯堡聚落群所承载的物质文化遗产与非物质文化遗产的总和。</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屯堡文化的定义与内涵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屯堡文化的核心特征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屯堡文化之所以被称为"明代活化石"，在于它在六个维度上完整保留了明代江淮文化的特征：
 语言的活化石——屯堡话。 屯堡人所说的汉语方言，语音系统中保留了大量明代官话的特点，卷舌音突出，词汇中保留了"吃酒""赶场""晓得"等古语词，被语言学家称为"明代官话的活标本"。
 服饰的活化石——凤阳汉装。 屯堡妇女至今日常穿着源自明代安徽凤阳的传统服饰：右衽大袖长袍、青布头帕、丝头系腰、翘头绣花鞋。这套服饰在汉族主流地区早已消失，却在黔中深山里延续了六百年。
 建筑的活化石——石头寨。 屯堡建筑以石木结构为主，外墙用当地片石干砌而成，内部为木构架，兼具军事防御与生活居住功能。四合院、雕花门楼、枪眼箭孔，处处透露出明代江淮民居与军事堡垒的双重基因。
 戏剧的活化石——安顺地戏。 地戏是屯堡人最具代表性的文化符号，以古代战争故事为题材，演员头戴木雕面具、背插战旗，在平地演出，被称为"中国戏剧的活化石"，...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屯堡文化之所以被称为"明代活化石"，在于它在六个维度上完整保留了明代江淮文化的特征：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语言的活化石——屯堡话。 屯堡人所说的汉语方言，语音系统中保留了大量明代官话的特点，卷舌音突出，词汇中保留了"吃酒""赶场""晓得"等古语词，被语言学家称为"明代官话的活标本"。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服饰的活化石——凤阳汉装。 屯堡妇女至今日常穿着源自明代安徽凤阳的传统服饰：右衽大袖长袍、青布头帕、丝头系腰、翘头绣花鞋。这套服饰在汉族主流地区早已消失，却在黔中深山里延续了六百年。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建筑的活化石——石头寨。 屯堡建筑以石木结构为主，外墙用当地片石干砌而成，内部为木构架，兼具军事防御与生活居住功能。四合院、雕花门楼、枪眼箭孔，处处透露出明代江淮民居与军事堡垒的双重基因。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戏剧的活化石——安顺地戏。 地戏是屯堡人最具代表性的文化符号，以古代战争故事为题材，演员头戴木雕面具、背插战旗，在平地演出，被称为"中国戏剧的活化石"，2006年列入首批国家级非物质文化遗产。</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屯堡文化的定义与内涵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屯堡文化的核心特征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建筑的活化石——石头寨。 屯堡建筑以石木结构为主，外墙用当地片石干砌而成，内部为木构架，兼具军事防御与生活居住功能。四合院、雕花门楼、枪眼箭孔，处处透露出明代江淮民居与军事堡垒的双重基因。
 戏剧的活化石——安顺地戏。 地戏是屯堡人最具代表性的文化符号，以古代战争故事为题材，演员头戴木雕面具、背插战旗，在平地演出，被称为"中国戏剧的活化石"，2006年列入首批国家级非物质文化遗产。
 信仰的活化石——汪公崇拜。 屯堡人尊奉唐代名将汪华为"汪公"，每年正月举行隆重的"抬汪公"仪式。这一信仰源自安徽，在江淮地区已近绝迹，却在屯堡得以完整保存。
 习俗的活化石——节庆礼仪。 屯堡人的婚丧嫁娶、岁时节令保留了大量明代习俗，如"跳花灯""迎春牛""祭五显"等，构成了一个完整的民俗文化体系。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建筑的活化石——石头寨。 屯堡建筑以石木结构为主，外墙用当地片石干砌而成，内部为木构架，兼具军事防御与生活居住功能。四合院、雕花门楼、枪眼箭孔，处处透露出明代江淮民居与军事堡垒的双重基因。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戏剧的活化石——安顺地戏。 地戏是屯堡人最具代表性的文化符号，以古代战争故事为题材，演员头戴木雕面具、背插战旗，在平地演出，被称为"中国戏剧的活化石"，2006年列入首批国家级非物质文化遗产。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信仰的活化石——汪公崇拜。 屯堡人尊奉唐代名将汪华为"汪公"，每年正月举行隆重的"抬汪公"仪式。这一信仰源自安徽，在江淮地区已近绝迹，却在屯堡得以完整保存。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习俗的活化石——节庆礼仪。 屯堡人的婚丧嫁娶、岁时节令保留了大量明代习俗，如"跳花灯""迎春牛""祭五显"等，构成了一个完整的民俗文化体系。</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屯堡文化的定义与内涵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屯堡文化的学术定位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在国际学术界，屯堡文化属于"文化孤岛"（Cultural Island）研究的典型案例。文化孤岛是指某一文化群体因历史原因迁入另一文化区域，并在长期隔离中保持原有文化特征的现象。与美洲的阿米什人（Amish）、东南亚的华人峇峇娘惹文化相比，屯堡文化以其规模之大、保存之完整、延续时间之长而具有独特的学术价值。
 在国内学术界，屯堡文化是历史学、民族学、语言学、建筑学、民俗学、戏剧学等多学科交叉研究的富矿。自20世纪初日本学者鸟居龙藏首次关注屯堡以来，费孝通、吴晗等著名学者均对屯堡文化有过重要论述。21世纪以来，随着贵州"四大文化工程"的推进，屯堡文化研究进入了新的繁荣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在国际学术界，屯堡文化属于"文化孤岛"（Cultural Island）研究的典型案例。文化孤岛是指某一文化群体因历史原因迁入另一文化区域，并在长期隔离中保持原有文化特征的现象。与美洲的阿米什人（Amish）、东南亚的华人峇峇娘惹文化相比，屯堡文化以其规模之大、保存之完整、延续时间之长而具有独特的学术价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国内学术界，屯堡文化是历史学、民族学、语言学、建筑学、民俗学、戏剧学等多学科交叉研究的富矿。自20世纪初日本学者鸟居龙藏首次关注屯堡以来，费孝通、吴晗等著名学者均对屯堡文化有过重要论述。21世纪以来，随着贵州"四大文化工程"的推进，屯堡文化研究进入了新的繁荣期。</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 屯堡文化的定义与内涵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 什么是屯堡</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"屯堡"二字，各有其意。"屯"即屯田驻军，"堡"即堡垒要塞。屯堡是明朝初期在西南地区推行卫所制度的产物，是军事防御与农业生产相结合的特殊聚落形态。</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 屯堡文化的核心特征</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屯堡文化之所以被称为"明代活化石"，在于它在六个维度上完整保留了明代江淮文化的特征：</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 屯堡文化的学术定位</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在国际学术界，屯堡文化属于"文化孤岛"（Cultural Island）研究的典型案例。文化孤岛是指某一文化群体因历史原因迁入另一文化区域，并在长期隔离中保持原有文化特征的现象。与美洲的阿米什人（Amish）、东南亚的华人峇峇娘惹文化相比，屯堡文化以其规模之大、保存之完整、延续时间之长而具有独特的学...</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屯堡文化的历史背景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屯堡文化的历史背景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"调北征南"与明初西南经略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屯堡的起源可追溯至明洪武十四年（1381年）。这一年，朱元璋为平定盘踞云南的元朝残余势力梁王把匝剌瓦尔密，命颍川侯傅友德为征南将军，永昌侯蓝玉、西平侯沐英为副将军，率三十万大军"调北征南"。
 这场军事行动历时两年。明军自湖广入贵州，克普定（今安顺）、普安，直取云南。洪武十五年（1382年），梁王兵败自杀，云南平定。然而，西南地区少数民族众多，土司势力根深蒂固，元朝残余时有反扑。为巩固西南边疆，朱元璋决定在驿道沿线和战略要地设立卫所，留兵屯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屯堡的起源可追溯至明洪武十四年（1381年）。这一年，朱元璋为平定盘踞云南的元朝残余势力梁王把匝剌瓦尔密，命颍川侯傅友德为征南将军，永昌侯蓝玉、西平侯沐英为副将军，率三十万大军"调北征南"。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场军事行动历时两年。明军自湖广入贵州，克普定（今安顺）、普安，直取云南。洪武十五年（1382年），梁王兵败自杀，云南平定。然而，西南地区少数民族众多，土司势力根深蒂固，元朝残余时有反扑。为巩固西南边疆，朱元璋决定在驿道沿线和战略要地设立卫所，留兵屯守。</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屯堡文化的历史背景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卫所制度与屯堡体系的建立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明代的卫所制度是屯堡形成的关键制度基础。卫所制规定：一卫统兵五千六百人，下设五个千户所，每千户所一千一百二十人，下设十个百户所。卫所官兵"三分守城，七分屯种"，战时为兵、平时为农，军饷自给。
 洪武十五年（1382年），明朝在贵州设立贵州都指挥使司，下辖十八卫。其中，安顺一带设有普定卫（今安顺）、安庄卫（今镇宁）、平坝卫（今平坝）等。这些卫所构成了黔中屯堡群的核心骨架。据《明实录》记载，仅在安顺一带，屯军及其家属就达十余万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明代的卫所制度是屯堡形成的关键制度基础。卫所制规定：一卫统兵五千六百人，下设五个千户所，每千户所一千一百二十人，下设十个百户所。卫所官兵"三分守城，七分屯种"，战时为兵、平时为农，军饷自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洪武十五年（1382年），明朝在贵州设立贵州都指挥使司，下辖十八卫。其中，安顺一带设有普定卫（今安顺）、安庄卫（今镇宁）、平坝卫（今平坝）等。这些卫所构成了黔中屯堡群的核心骨架。据《明实录》记载，仅在安顺一带，屯军及其家属就达十余万人。</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屯堡文化的历史背景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"屯堡"之名的演变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作为地名最早见于明代的军事文书和舆图。明初称为"屯""堡""哨""铺"等，各有功能区分：屯以农耕为主，堡以防御为主，哨以瞭望为主，铺以驿传为主。随着时间推移，这些军事据点的功能逐渐融合，"屯堡"成为统称。
 值得注意的是，屯堡人自称"老汉人"或"屯堡人"，以区别于清代以后迁入贵州的"客家人"（指后迁入的汉族）和当地少数民族。这种自我认同强化了屯堡群体的文化边界，也是屯堡文化得以长期保持的重要原因。</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作为地名最早见于明代的军事文书和舆图。明初称为"屯""堡""哨""铺"等，各有功能区分：屯以农耕为主，堡以防御为主，哨以瞭望为主，铺以驿传为主。随着时间推移，这些军事据点的功能逐渐融合，"屯堡"成为统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值得注意的是，屯堡人自称"老汉人"或"屯堡人"，以区别于清代以后迁入贵州的"客家人"（指后迁入的汉族）和当地少数民族。这种自我认同强化了屯堡群体的文化边界，也是屯堡文化得以长期保持的重要原因。</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 屯堡文化的历史背景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 "调北征南"与明初西南经略</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屯堡的起源可追溯至明洪武十四年（1381年）。这一年，朱元璋为平定盘踞云南的元朝残余势力梁王把匝剌瓦尔密，命颍川侯傅友德为征南将军，永昌侯蓝玉、西平侯沐英为副将军，率三十万大军"调北征南"。</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 卫所制度与屯堡体系的建立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明代的卫所制度是屯堡形成的关键制度基础。卫所制规定：一卫统兵五千六百人，下设五个千户所，每千户所一千一百二十人，下设十个百户所。卫所官兵"三分守城，七分屯种"，战时为兵、平时为农，军饷自给。</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 "屯堡"之名的演变</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作为地名最早见于明代的军事文书和舆图。明初称为"屯""堡""哨""铺"等，各有功能区分：屯以农耕为主，堡以防御为主，哨以瞭望为主，铺以驿传为主。随着时间推移，这些军事据点的功能逐渐融合，"屯堡"成为统称。</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屯堡文化的地理分布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屯堡文化的地理分布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1.3.1 黔中屯堡文化圈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以安顺市西秀区和平坝区为核心，辐射镇宁、普定、关岭、紫云等县区，形成了总面积约3000平方公里的"黔中屯堡文化圈"。这一区域恰好位于明代由湖广入滇的"滇黔驿道"沿线，印证了屯堡"因驿而设、沿路分布"的历史规律。</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以安顺市西秀区和平坝区为核心，辐射镇宁、普定、关岭、紫云等县区，形成了总面积约3000平方公里的"黔中屯堡文化圈"。这一区域恰好位于明代由湖广入滇的"滇黔驿道"沿线，印证了屯堡"因驿而设、沿路分布"的历史规律。</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屯堡文化的地理分布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代表性屯堡村寨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天龙屯堡。 位于安顺市平坝区天龙镇，是屯堡文化旅游开发最早的村寨之一。天龙屯堡保存了完整的石巷、碉楼、演武场和沈万三故居，被誉为"屯堡文化第一村"。村内的天龙屯堡景区是国家4A级旅游景区。
 本寨。 位于安顺市西秀区七眼桥镇，以保存完好的屯堡民居建筑群著称。本寨的杨家老宅、王家大院等古建筑，展现了屯堡建筑的最高工艺水平。2001年，本寨被列为全国重点文物保护单位。
 云山屯。 位于安顺市西秀区七眼桥镇云峰山上，是屯堡村寨中地势最为险要的一个。云山屯依山而建，前有古驿道，后有云鹫寺，集军事防御、宗教信仰、商贸集散于一体，2005年被评为"中国历史文化名村"。
 鲍家屯。 位于安顺市西秀区大西桥镇，以独特的古水利工程闻名。鲍家屯的水利系统始建于明代，至今仍在灌溉千亩农田，被水利专家誉为"小都江堰"，2024年入选世界灌溉工程遗产中国候选名单。
 旧州古镇。 位于安顺市西秀区旧州镇，是元明时期的...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天龙屯堡。 位于安顺市平坝区天龙镇，是屯堡文化旅游开发最早的村寨之一。天龙屯堡保存了完整的石巷、碉楼、演武场和沈万三故居，被誉为"屯堡文化第一村"。村内的天龙屯堡景区是国家4A级旅游景区。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本寨。 位于安顺市西秀区七眼桥镇，以保存完好的屯堡民居建筑群著称。本寨的杨家老宅、王家大院等古建筑，展现了屯堡建筑的最高工艺水平。2001年，本寨被列为全国重点文物保护单位。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云山屯。 位于安顺市西秀区七眼桥镇云峰山上，是屯堡村寨中地势最为险要的一个。云山屯依山而建，前有古驿道，后有云鹫寺，集军事防御、宗教信仰、商贸集散于一体，2005年被评为"中国历史文化名村"。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鲍家屯。 位于安顺市西秀区大西桥镇，以独特的古水利工程闻名。鲍家屯的水利系统始建于明代，至今仍在灌溉千亩农田，被水利专家誉为"小都江堰"，2024年入选世界灌溉工程遗产中国候选名单。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旧州古镇。 位于安顺市西秀区旧州镇，是元明时期的安顺州治所在地，也是屯堡文化与当地少数民族文化交融的典型区域。旧州的"跳花灯""苗族跳花节"等民俗活动，体现了多元文化和谐共生的独特景观。</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屯堡文化的地理分布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屯堡村寨的空间格局</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村寨的空间格局具有鲜明的军事特征。典型的屯堡村寨通常包括以下要素：寨墙与寨门——界定村寨边界，防御外敌；主巷道——连接各功能区域，两侧为高墙，狭窄曲折，易守难攻；碉楼——村寨的制高点，用于瞭望和射击；演武场——军事训练的场所，也是地戏表演的舞台；庙宇——汪公庙、五显庙等，是社区信仰中心。
 这种空间格局不仅是军事防御的需要，更体现了明代江淮村落的规划理念，是汉文化在西南边疆的空间投射。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村寨的空间格局具有鲜明的军事特征。典型的屯堡村寨通常包括以下要素：寨墙与寨门——界定村寨边界，防御外敌；主巷道——连接各功能区域，两侧为高墙，狭窄曲折，易守难攻；碉楼——村寨的制高点，用于瞭望和射击；演武场——军事训练的场所，也是地戏表演的舞台；庙宇——汪公庙、五显庙等，是社区信仰中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这种空间格局不仅是军事防御的需要，更体现了明代江淮村落的规划理念，是汉文化在西南边疆的空间投射。</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1.3 屯堡文化的地理分布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1.3.1 黔中屯堡文化圈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以安顺市西秀区和平坝区为核心，辐射镇宁、普定、关岭、紫云等县区，形成了总面积约3000平方公里的"黔中屯堡文化圈"。这一区域恰好位于明代由湖广入滇的"滇黔驿道"沿线，印证了屯堡"因驿而设、沿路分布"的历史规律。</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1.3.2 代表性屯堡村寨</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天龙屯堡。 位于安顺市平坝区天龙镇，是屯堡文化旅游开发最早的村寨之一。天龙屯堡保存了完整的石巷、碉楼、演武场和沈万三故居，被誉为"屯堡文化第一村"。村内的天龙屯堡景区是国家4A级旅游景区。</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1.3.3 屯堡村寨的空间格局</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村寨的空间格局具有鲜明的军事特征。典型的屯堡村寨通常包括以下要素：寨墙与寨门——界定村寨边界，防御外敌；主巷道——连接各功能区域，两侧为高墙，狭窄曲折，易守难攻；碉楼——村寨的制高点，用于瞭望和射击；演武场——军事训练的场所，也是地戏表演的舞台；庙宇——汪公庙、五显庙等，是社区信仰中心。</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屯堡文化的历史地位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屯堡文化的历史地位</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1.4.1 贵州"四大文化工程"之一</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贵州省委明确提出实施"四大文化工程"：红色文化重点建设、阳明文化转化运用、民族文化传承弘扬、屯堡文化等历史文化研究推广。屯堡文化被提升到省级文化战略的高度，与红色文化、阳明文化、民族文化并列，凸显了其重要的历史地位和当代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2023年，贵州省委明确提出实施"四大文化工程"：红色文化重点建设、阳明文化转化运用、民族文化传承弘扬、屯堡文化等历史文化研究推广。屯堡文化被提升到省级文化战略的高度，与红色文化、阳明文化、民族文化并列，凸显了其重要的历史地位和当代价值。</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屯堡文化的历史地位</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1.4.2 "明代活化石"的学术价值</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被称为"明代活化石"，是因为它在多个层面保留了明代中晚期汉族社会的文化原貌。对于历史学而言，屯堡是研究明代军事制度、移民史、边疆治理的活态样本；对于语言学而言，屯堡话是明代官话研究的珍贵语料；对于民俗学而言，屯堡保存了一套完整的明代民间信仰和节庆体系；对于戏剧学而言，地戏为研究中国戏剧从仪式到艺术的演变提供了关键证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被称为"明代活化石"，是因为它在多个层面保留了明代中晚期汉族社会的文化原貌。对于历史学而言，屯堡是研究明代军事制度、移民史、边疆治理的活态样本；对于语言学而言，屯堡话是明代官话研究的珍贵语料；对于民俗学而言，屯堡保存了一套完整的明代民间信仰和节庆体系；对于戏剧学而言，地戏为研究中国戏剧从仪式到艺术的演变提供了关键证据。</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屯堡文化的历史地位</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1.4.3 国家文物保护利用示范区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-2026年，安顺市积极推进"贵州安顺屯堡文化国家文物保护利用示范区"创建工作。这一示范区旨在探索文化遗产"固态保护"与"活态传承"相结合的新模式，为全国同类文化遗产保护提供"安顺方案"。示范区的创建涉及天龙屯堡、本寨、云山屯、鲍家屯等多个核心村寨，涵盖文物保护、非遗传承、数字化建设、旅游开发等多个维度。
 屯堡文化是明朝"调北征南"军事行动和卫所制度的产物，是汉文化在西南少数民族聚居区的一块"文化飞地"。它以"六个活化石"（语言、服饰、建筑、戏剧、信仰、习俗）为核心特征，以安顺市西秀区和平坝区为中心，形成了总面积约3000平方公里的黔中屯堡文化圈。作为贵州"四大文化工程"之一，屯堡文化不仅是学术研究的富矿，更是文化传承与旅游活化的宝贵资源。</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2025-2026年，安顺市积极推进"贵州安顺屯堡文化国家文物保护利用示范区"创建工作。这一示范区旨在探索文化遗产"固态保护"与"活态传承"相结合的新模式，为全国同类文化遗产保护提供"安顺方案"。示范区的创建涉及天龙屯堡、本寨、云山屯、鲍家屯等多个核心村寨，涵盖文物保护、非遗传承、数字化建设、旅游开发等多个维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是明朝"调北征南"军事行动和卫所制度的产物，是汉文化在西南少数民族聚居区的一块"文化飞地"。它以"六个活化石"（语言、服饰、建筑、戏剧、信仰、习俗）为核心特征，以安顺市西秀区和平坝区为中心，形成了总面积约3000平方公里的黔中屯堡文化圈。作为贵州"四大文化工程"之一，屯堡文化不仅是学术研究的富矿，更是文化传承与旅游活化的宝贵资源。</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1.4 屯堡文化的历史地位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1.4.1 贵州"四大文化工程"之一</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2023年，贵州省委明确提出实施"四大文化工程"：红色文化重点建设、阳明文化转化运用、民族文化传承弘扬、屯堡文化等历史文化研究推广。屯堡文化被提升到省级文化战略的高度，与红色文化、阳明文化、民族文化并列，凸显了其重要的历史地位和当代价值。</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1.4.2 "明代活化石"的学术价值</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被称为"明代活化石"，是因为它在多个层面保留了明代中晚期汉族社会的文化原貌。对于历史学而言，屯堡是研究明代军事制度、移民史、边疆治理的活态样本；对于语言学而言，屯堡话是明代官话研究的珍贵语料；对于民俗学而言，屯堡保存了一套完整的明代民间信仰和节庆体系；对于戏剧学而言，地戏为研究中国戏剧从仪式...</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1.4.3 国家文物保护利用示范区</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2025-2026年，安顺市积极推进"贵州安顺屯堡文化国家文物保护利用示范区"创建工作。这一示范区旨在探索文化遗产"固态保护"与"活态传承"相结合的新模式，为全国同类文化遗产保护提供"安顺方案"。示范区的创建涉及天龙屯堡、本寨、云山屯、鲍家屯等多个核心村寨，涵盖文物保护、非遗传承、数字化建设、旅游开...</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 什么是屯堡</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 屯堡文化的核心特征</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 屯堡文化的学术定位</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 "调北征南"与明初西南经略</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 卫所制度与屯堡体系的建立</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 "屯堡"之名的演变</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1.3.1 黔中屯堡文化圈</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1.3.2 代表性屯堡村寨</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1.3.3 屯堡村寨的空间格局</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1.4.1 贵州"四大文化工程"之一</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1.4.2 "明代活化石"的学术价值</a:t>
            </a:r>
            <a:endParaRPr lang="en-US" sz="1200" dirty="0"/>
          </a:p>
        </p:txBody>
      </p:sp>
      <p:sp>
        <p:nvSpPr>
          <p:cNvPr id="37" name="Shape 35"/>
          <p:cNvSpPr/>
          <p:nvPr/>
        </p:nvSpPr>
        <p:spPr>
          <a:xfrm>
            <a:off x="4754880" y="3520440"/>
            <a:ext cx="3931920" cy="457200"/>
          </a:xfrm>
          <a:prstGeom prst="rect">
            <a:avLst/>
          </a:prstGeom>
          <a:solidFill>
            <a:srgbClr val="F8FAFC"/>
          </a:solidFill>
          <a:ln/>
        </p:spPr>
      </p:sp>
      <p:sp>
        <p:nvSpPr>
          <p:cNvPr id="38" name="Shape 36"/>
          <p:cNvSpPr/>
          <p:nvPr/>
        </p:nvSpPr>
        <p:spPr>
          <a:xfrm>
            <a:off x="4754880" y="3520440"/>
            <a:ext cx="54864" cy="457200"/>
          </a:xfrm>
          <a:prstGeom prst="rect">
            <a:avLst/>
          </a:prstGeom>
          <a:solidFill>
            <a:srgbClr val="1C7293"/>
          </a:solidFill>
          <a:ln/>
        </p:spPr>
      </p:sp>
      <p:sp>
        <p:nvSpPr>
          <p:cNvPr id="39" name="Text 37"/>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1.4.3 国家文物保护利用示范区</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知识卡片：屯堡文化关键词</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关键词 | 释义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调北征南 | 明洪武十四年（1381年），朱元璋派三十万大军征讨云南的军事行动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卫所制度 | 明代军事制度，官兵"三分守城，七分屯种"，屯堡由此产生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地戏 | 屯堡人传承的古老戏剧形式，以面具表演古代战争故事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凤阳汉装 | 屯堡妇女穿着的明代江淮传统服饰，延续至今六百年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汪公崇拜 | 屯堡人对唐代名将汪华的信仰，每年正月"抬汪公"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文化孤岛 | 某一文化群体因历史原因迁入另一文化区域并保持原有文化特征的现象 |</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屯堡文化是明朝"调北征南"军事行动和卫所制度的产物，是汉文化在西南少数民族聚居区的一块"文化飞地"。它以"六个活化石"（语言、服饰、建筑、戏剧、信仰、习俗）为核心特征，以安顺市西秀区和平坝区为中心，形成了总面积约3000平方公里的黔中屯堡文化圈。作为贵州"四大文化工程"之一，屯堡文化不仅是学术研究的富矿，更是文化传承与旅游活化的宝贵资源。</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第1章 屯堡文化概述</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