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短视频与直播营销实战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掌握短视频与直播营销实战的核心概念、理论框架与关键术语，理解其在数字文旅学科体系中的定位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能够运用短视频与直播营销实战的理论工具分析实践问题，具备方案设计与评估的基本能力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2025-2026年，一个来自贵阳的四人小团队创造了短视频营销的传奇。他们用40元的酱板鸭做道具，拍摄了一组邵氏武侠风格的短视频。视频中，酱板鸭被赋予了武侠叙事——"你可曾在雪山上救过一只狐狸？"这句魔性台词在社交媒体上引发现象级传播。相关话题累计流量突破50亿，单条视频单日播放量峰值超百万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个案例揭示了短视频时代的核心法则：创意比预算重要，内容比渠道重要。一个40元的酱板鸭，因为独特的创意和精准的情绪洞察，创造了数十亿的传播效果。对于安顺美食而言，这意味着：不需要大预算的广告投放，只需要找到那个"魔性"的创意点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夺夺粉的"夺"、裹卷的"卷"、破酥包的"破"——这些名字本身就自带传播基因。关键是如何用创意将它们"点燃"。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短视频营销的基础逻辑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短视频平台的流量逻辑  |  9.1.2 美食短视频的内容类型  |  9.1.3 爆款美食短视频的黄金法则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直播营销的运营策略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美食直播的类型  |  9.2.2 美食直播的核心运营要素  |  9.2.3 本地生活服务平台运营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达人合作与内容共创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达人合作策略  |  9.3.2 内容共创机制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安顺美食短视频与直播策略建议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内容IP矩阵  |  9.4.2 年度传播节奏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短视频营销的基础逻辑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短视频营销的基础逻辑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9.1.1 短视频平台的流量逻辑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、快手、视频号等短视频平台的流量分发基于"算法推荐+社交关系"的双重逻辑。算法推荐关注三个核心指标：完播率——用户是否完整观看了视频；互动率——用户是否点赞、评论、收藏、分享；转化率——用户是否点击链接、关注账号、下单购买。
 这意味着，美食短视频创作的核心不是"拍得多漂亮"，而是"让用户愿意看完、愿意互动、愿意行动"。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、快手、视频号等短视频平台的流量分发基于"算法推荐+社交关系"的双重逻辑。算法推荐关注三个核心指标：完播率——用户是否完整观看了视频；互动率——用户是否点赞、评论、收藏、分享；转化率——用户是否点击链接、关注账号、下单购买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这意味着，美食短视频创作的核心不是"拍得多漂亮"，而是"让用户愿意看完、愿意互动、愿意行动"。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短视频营销的基础逻辑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9.1.2 美食短视频的内容类型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制作过程型。 展示美食的完整制作过程，从食材准备到成品出锅。这类视频的核心吸引力在于"治愈感"——切菜的声音、锅里的热气、成品的诱人色泽。破酥包的揉面、夺夺粉的咕嘟冒泡、鸡辣子的文火慢炖——都是天然的"治愈系"素材。
 探店打卡型。 博主实地探访餐厅，记录用餐体验。这类视频的核心吸引力在于"真实感"和"代入感"——让观众仿佛身临其境。
 美食故事型。 以美食为线索讲述人物故事。这类视频的核心吸引力在于"情感共鸣"——传承人的坚守、老字号的变迁、游子的乡愁。
 挑战/教程型。 美食挑战（大胃王、辣度挑战）或烹饪教程（教你做XX）。这类视频的核心吸引力在于"参与感"——观众可以跟着学、跟着挑战。
 混剪/盘点型。 将多个美食素材剪辑在一起，形成"安顺十大必吃小吃""三天吃遍安顺"等盘点内容。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制作过程型。 展示美食的完整制作过程，从食材准备到成品出锅。这类视频的核心吸引力在于"治愈感"——切菜的声音、锅里的热气、成品的诱人色泽。破酥包的揉面、夺夺粉的咕嘟冒泡、鸡辣子的文火慢炖——都是天然的"治愈系"素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探店打卡型。 博主实地探访餐厅，记录用餐体验。这类视频的核心吸引力在于"真实感"和"代入感"——让观众仿佛身临其境。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美食故事型。 以美食为线索讲述人物故事。这类视频的核心吸引力在于"情感共鸣"——传承人的坚守、老字号的变迁、游子的乡愁。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挑战/教程型。 美食挑战（大胃王、辣度挑战）或烹饪教程（教你做XX）。这类视频的核心吸引力在于"参与感"——观众可以跟着学、跟着挑战。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混剪/盘点型。 将多个美食素材剪辑在一起，形成"安顺十大必吃小吃""三天吃遍安顺"等盘点内容。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短视频营销的基础逻辑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9.1.3 爆款美食短视频的黄金法则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前3秒定生死。 短视频时代，用户注意力极度稀缺。前3秒必须抓住用户——一个诱人的特写、一个强烈的对比、一个悬念式的提问。
 黄金7秒结构。 7-15秒是美食短视频的最佳时长。结构建议：0-3秒——视觉冲击（美食特写）；3-7秒——信息传递（这是什么、在哪里）；7-15秒——情感升华（为什么值得吃、吃什么感受）。
 声音设计。 美食短视频的声音设计至关重要。烹饪的原声（炒菜声、沸腾声、咀嚼声）比背景音乐更有感染力。ASMR（自发性知觉经络反应）风格的美食声音——酥脆的咬合声、汤汁的咕嘟声——尤其受欢迎。
 文案驱动。 好的短视频文案是"钩子"。三类高效的文案模式：悬念式——"安顺最被低估的美食，没有之一"；反差式——"贵阳人为了这碗粉，周末专门开车2小时来安顺"；共情式——"这口味道，安顺人吃了六百年"。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前3秒定生死。 短视频时代，用户注意力极度稀缺。前3秒必须抓住用户——一个诱人的特写、一个强烈的对比、一个悬念式的提问。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黄金7秒结构。 7-15秒是美食短视频的最佳时长。结构建议：0-3秒——视觉冲击（美食特写）；3-7秒——信息传递（这是什么、在哪里）；7-15秒——情感升华（为什么值得吃、吃什么感受）。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声音设计。 美食短视频的声音设计至关重要。烹饪的原声（炒菜声、沸腾声、咀嚼声）比背景音乐更有感染力。ASMR（自发性知觉经络反应）风格的美食声音——酥脆的咬合声、汤汁的咕嘟声——尤其受欢迎。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文案驱动。 好的短视频文案是"钩子"。三类高效的文案模式：悬念式——"安顺最被低估的美食，没有之一"；反差式——"贵阳人为了这碗粉，周末专门开车2小时来安顺"；共情式——"这口味道，安顺人吃了六百年"。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 短视频营销的基础逻辑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短视频平台的流量逻辑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抖音、快手、视频号等短视频平台的流量分发基于"算法推荐+社交关系"的双重逻辑。算法推荐关注三个核心指标：完播率——用户是否完整观看了视频；互动率——用户是否点赞、评论、收藏、分享；转化率——用户是否点击链接、关注账号、下单购买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美食短视频的内容类型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制作过程型。 展示美食的完整制作过程，从食材准备到成品出锅。这类视频的核心吸引力在于"治愈感"——切菜的声音、锅里的热气、成品的诱人色泽。破酥包的揉面、夺夺粉的咕嘟冒泡、鸡辣子的文火慢炖——都是天然的"治愈系"素材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9.1.3 爆款美食短视频的黄金法则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前3秒定生死。 短视频时代，用户注意力极度稀缺。前3秒必须抓住用户——一个诱人的特写、一个强烈的对比、一个悬念式的提问。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直播营销的运营策略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直播营销的运营策略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9.2.1 美食直播的类型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餐饮直播。 在餐厅或厨房现场直播烹饪和用餐过程。主播边做边吃边讲，与观众实时互动。适合展示菜品制作工艺和用餐氛围。
 带货直播。 以销售预包装食品（腊肉、糟辣椒、辣椒面等）为主要目的的直播。需要专业的主播话术和促销策略。
 探店直播。 主播带领观众"云探店"，边走边播，介绍餐厅环境、推荐菜品、采访店主。
 活动直播。 对美食节、烹饪比赛、新品发布会等活动进行现场直播。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餐饮直播。 在餐厅或厨房现场直播烹饪和用餐过程。主播边做边吃边讲，与观众实时互动。适合展示菜品制作工艺和用餐氛围。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带货直播。 以销售预包装食品（腊肉、糟辣椒、辣椒面等）为主要目的的直播。需要专业的主播话术和促销策略。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探店直播。 主播带领观众"云探店"，边走边播，介绍餐厅环境、推荐菜品、采访店主。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活动直播。 对美食节、烹饪比赛、新品发布会等活动进行现场直播。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直播营销的运营策略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9.2.2 美食直播的核心运营要素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人——主播的选择与培养。 美食主播需要具备：专业知识——了解食材、工艺、文化背景；表达能力——生动有趣地描述味道和感受；互动能力——及时回复弹幕、调动气氛；信任感——真诚推荐，不过度夸张。
 货——直播商品的选品与定价。 选品原则：本地特色、品质过硬、适合快递。定价原则：直播价低于日常零售价，但留有合理利润空间。
 场——直播间的场景搭建。 美食直播的场景最好是真实的后厨或餐厅，而非虚拟背景。锅气、烟火气、食客的交谈声——这些"不完美"的现场感恰恰是美食直播的核心竞争力。
 流——流量获取与转化。 直播间的流量来源包括：短视频引流——发布预热短视频，引导粉丝预约直播；同城推荐——利用平台的同城流量推荐机制；付费投放——在关键节点（如新品首发）进行付费流量投放。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人——主播的选择与培养。 美食主播需要具备：专业知识——了解食材、工艺、文化背景；表达能力——生动有趣地描述味道和感受；互动能力——及时回复弹幕、调动气氛；信任感——真诚推荐，不过度夸张。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货——直播商品的选品与定价。 选品原则：本地特色、品质过硬、适合快递。定价原则：直播价低于日常零售价，但留有合理利润空间。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场——直播间的场景搭建。 美食直播的场景最好是真实的后厨或餐厅，而非虚拟背景。锅气、烟火气、食客的交谈声——这些"不完美"的现场感恰恰是美食直播的核心竞争力。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流——流量获取与转化。 直播间的流量来源包括：短视频引流——发布预热短视频，引导粉丝预约直播；同城推荐——利用平台的同城流量推荐机制；付费投放——在关键节点（如新品首发）进行付费流量投放。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直播营销的运营策略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9.2.3 本地生活服务平台运营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美团、大众点评、抖音生活服务等本地生活服务平台是美食品牌获客的重要渠道。
 店铺页面优化。 完善店铺信息（地址、营业时间、电话）、上传高质量菜品图片、及时回复用户评价。
 团购与优惠券设计。 设计有吸引力的团购套餐和优惠券。套餐设计应"招牌菜+配菜+饮品"组合，提高客单价。
 榜单运营。 积极争取入选"必吃榜""人气榜""好评榜"等平台榜单。上榜对门店流量有显著拉动效应。
 达人探店合作。 与本地生活达人合作探店，通过达人的内容创作和粉丝基础为门店引流。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美团、大众点评、抖音生活服务等本地生活服务平台是美食品牌获客的重要渠道。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店铺页面优化。 完善店铺信息（地址、营业时间、电话）、上传高质量菜品图片、及时回复用户评价。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团购与优惠券设计。 设计有吸引力的团购套餐和优惠券。套餐设计应"招牌菜+配菜+饮品"组合，提高客单价。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榜单运营。 积极争取入选"必吃榜""人气榜""好评榜"等平台榜单。上榜对门店流量有显著拉动效应。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达人探店合作。 与本地生活达人合作探店，通过达人的内容创作和粉丝基础为门店引流。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9.2 直播营销的运营策略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美食直播的类型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餐饮直播。 在餐厅或厨房现场直播烹饪和用餐过程。主播边做边吃边讲，与观众实时互动。适合展示菜品制作工艺和用餐氛围。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美食直播的核心运营要素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人——主播的选择与培养。 美食主播需要具备：专业知识——了解食材、工艺、文化背景；表达能力——生动有趣地描述味道和感受；互动能力——及时回复弹幕、调动气氛；信任感——真诚推荐，不过度夸张。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本地生活服务平台运营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美团、大众点评、抖音生活服务等本地生活服务平台是美食品牌获客的重要渠道。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达人合作与内容共创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达人合作与内容共创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9.3.1 达人合作策略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达人分层。 头部达人（粉丝100万+）——品牌引爆，单次合作费用高但传播面广；腰部达人（粉丝10-100万）——精准触达，性价比高，适合持续合作；尾部达人/KOC（粉丝1-10万）——口碑种草，真实感强，适合铺量；素人用户——UGC激励，鼓励真实消费者分享体验。
 合作模式。 付费推广——按粉丝量和预期曝光量支付固定费用；佣金合作——按实际带来的销售额支付佣金（CPS模式）；资源置换——提供免费餐饮和体验，换取达人的内容产出；联名合作——与达人联名推出限定产品或套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达人分层。 头部达人（粉丝100万+）——品牌引爆，单次合作费用高但传播面广；腰部达人（粉丝10-100万）——精准触达，性价比高，适合持续合作；尾部达人/KOC（粉丝1-10万）——口碑种草，真实感强，适合铺量；素人用户——UGC激励，鼓励真实消费者分享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合作模式。 付费推广——按粉丝量和预期曝光量支付固定费用；佣金合作——按实际带来的销售额支付佣金（CPS模式）；资源置换——提供免费餐饮和体验，换取达人的内容产出；联名合作——与达人联名推出限定产品或套餐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达人合作与内容共创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9.3.2 内容共创机制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达人自由创作。 提供核心信息（品牌故事、产品特点、推荐话术），但允许达人按自己的风格创作内容。达人最了解自己的粉丝喜欢什么，过度干预反而适得其反。
 品牌内容模板。 为达人提供可选的视频脚本模板、拍摄角度建议、关键话术参考，降低达人的创作门槛。
 内容二次分发。 获得达人授权后，将优质达人内容在品牌官方账号进行二次分发，放大内容价值。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达人自由创作。 提供核心信息（品牌故事、产品特点、推荐话术），但允许达人按自己的风格创作内容。达人最了解自己的粉丝喜欢什么，过度干预反而适得其反。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品牌内容模板。 为达人提供可选的视频脚本模板、拍摄角度建议、关键话术参考，降低达人的创作门槛。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内容二次分发。 获得达人授权后，将优质达人内容在品牌官方账号进行二次分发，放大内容价值。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 达人合作与内容共创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达人合作策略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达人分层。 头部达人（粉丝100万+）——品牌引爆，单次合作费用高但传播面广；腰部达人（粉丝10-100万）——精准触达，性价比高，适合持续合作；尾部达人/KOC（粉丝1-10万）——口碑种草，真实感强，适合铺量；素人用户——UGC激励，鼓励真实消费者分享体验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内容共创机制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达人自由创作。 提供核心信息（品牌故事、产品特点、推荐话术），但允许达人按自己的风格创作内容。达人最了解自己的粉丝喜欢什么，过度干预反而适得其反。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安顺美食短视频与直播策略建议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安顺美食短视频与直播策略建议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9.4.1 内容IP矩阵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"夺夺粉的日常" ——以夺夺粉为主角的系列短视频，拟人化叙事，传递安顺美食的烟火气和幽默感。
 "屯堡厨房" ——在屯堡老宅厨房中拍摄的传统屯堡菜制作系列，强调传承和匠心。
 "安顺过街调" ——街头美食探店系列，每期探访一家安顺小吃店，记录真实的街头美食生态。
 "寻味安顺24小时" ——24小时美食挑战，从清晨的破酥包到深夜的烧烤摊，全景展示安顺的美食时间线。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"夺夺粉的日常" ——以夺夺粉为主角的系列短视频，拟人化叙事，传递安顺美食的烟火气和幽默感。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"屯堡厨房" ——在屯堡老宅厨房中拍摄的传统屯堡菜制作系列，强调传承和匠心。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"安顺过街调" ——街头美食探店系列，每期探访一家安顺小吃店，记录真实的街头美食生态。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"寻味安顺24小时" ——24小时美食挑战，从清晨的破酥包到深夜的烧烤摊，全景展示安顺的美食时间线。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安顺美食短视频与直播策略建议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9.4.2 年度传播节奏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视频和直播是美食品牌数字化传播的核心渠道。美食短视频的主要类型包括制作过程型、探店打卡型、美食故事型、挑战/教程型和混剪/盘点型。爆款短视频遵循"前3秒定生死、黄金7秒结构、声音驱动、文案钩子"的黄金法则。直播营销的核心是人、货、场、流四个要素。达人合作应采用分层策略，头部引爆、腰部深耕、尾部铺量、素人激励。安顺应构建内容IP矩阵，按年度节奏规划传播主题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时间 | 主题 | 内容形式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|------|------|---------|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1-2月 | 屯堡腊味年货季 | 带货直播+短视频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3-4月 | 安顺春味·野菜季 | 短视频+探店 |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5月 | 屯堡八大碗·美食汇 | 活动直播+达人合作 |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安顺美食短视频与直播策略建议 — 数据表格</a:t>
            </a:r>
            <a:endParaRPr lang="en-US" sz="20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时间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主题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内容形式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---------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1-2月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屯堡腊味年货季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带货直播+短视频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3-4月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安顺春味·野菜季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短视频+探店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5月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屯堡八大碗·美食汇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活动直播+达人合作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6-8月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安顺凉食·消暑季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短视频+本地生活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9-10月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安顺辣味·丰收季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短视频+挑战赛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11-12月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安顺暖食·火锅季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E293B"/>
                          </a:solidFill>
                        </a:rPr>
                        <a:t>直播+达人探店</a:t>
                      </a:r>
                      <a:endParaRPr lang="en-US" sz="1100" dirty="0"/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9.4 安顺美食短视频与直播策略建议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内容IP矩阵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"夺夺粉的日常" ——以夺夺粉为主角的系列短视频，拟人化叙事，传递安顺美食的烟火气和幽默感。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年度传播节奏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时间 | 主题 | 内容形式 |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9.1.1 短视频平台的流量逻辑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9.1.2 美食短视频的内容类型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9.1.3 爆款美食短视频的黄金法则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9.2.1 美食直播的类型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9.2.2 美食直播的核心运营要素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9.2.3 本地生活服务平台运营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9.3.1 达人合作策略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9.3.2 内容共创机制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9.4.1 内容IP矩阵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9.4.2 年度传播节奏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知识卡片：爆款美食短视频的黄金法则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法则 | 核心要求 | 安顺案例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前3秒定生死 | 特写、悬念、反差 | 夺夺粉砂锅咕嘟冒泡的特写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黄金7秒结构 | 冲击→信息→情感 | 看→是什么→为什么必须吃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声音驱动 | 原声优先、ASMR | 破酥包掰开的酥脆声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文案钩子 | 悬念/反差/共情 | "这味道安顺人吃了六百年"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互动引导 | 提问、挑战、投票 | "你觉得安顺第一小吃是什么？" |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短视频和直播是美食品牌数字化传播的核心渠道。美食短视频的主要类型包括制作过程型、探店打卡型、美食故事型、挑战/教程型和混剪/盘点型。爆款短视频遵循"前3秒定生死、黄金7秒结构、声音驱动、文案钩子"的黄金法则。直播营销的核心是人、货、场、流四个要素。达人合作应采用分层策略，头部引爆、腰部深耕、尾部铺量、素人激励。安顺应构建内容IP矩阵，按年度节奏规划传播主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9 章 完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安顺美食 - 第9章 短视频与直播营销实战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