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美食品牌定位与IP打造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掌握美食品牌定位与IP打造的核心概念、理论框架与关键术语，理解其在数字文旅学科体系中的定位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能够运用美食品牌定位与IP打造的理论工具分析实践问题，具备方案设计与评估的基本能力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五年前，"轿子山破酥包"还只是安顺轿子山镇上一家没有名字的包子铺。老板王绘友的破酥包在镇上小有名气，但出了轿子山镇，无人知晓。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年，王绘友在安顺古城历史文化街区开了第一家品牌门店，挂上了"轿子山破酥包"的招牌。招牌上印着一座简笔山形logo和一句话："三代传承，一味破酥。"店内墙面上，展示着破酥包的制作工艺流程和老照片。每个蒸笼上都印着品牌名，每份打包袋里都放着一张品牌故事卡片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"轿子山破酥包"在抖音和小红书上开始"出圈"。一条拍摄破酥包制作过程的短视频获得了200万播放量，评论区被"求地址""周末就去"刷屏。2026年，轿子山破酥包门店前排起长队的画面频繁出现在社交媒体上，品牌成为安顺美食的新名片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从无名小店到城市名片，轿子山破酥包的品牌进化之路揭示了地方美食品牌化的核心逻辑：一个好的品牌不是"设计"出来的，而是从产品基因中"生长"出来的。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品牌定位的理论与方法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品牌定位的概念  |  8.1.2 定位策略  |  8.1.3 安顺美食品牌定位建议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美食品牌IP化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品牌IP的概念  |  8.2.2 美食品牌IP化的路径  |  8.2.3 IP运营的关键要素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品牌故事的设计与传播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品牌故事的价值  |  8.3.2 品牌故事的类型  |  8.3.3 品牌故事的传播策略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视觉识别系统设计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VI设计的基本原则  |  8.4.2 安顺美食品牌VI建议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品牌定位的理论与方法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品牌定位的理论与方法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品牌定位的概念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品牌定位是确定品牌在消费者心智中的独特位置的过程。Al Ries和Jack Trout在《定位》一书中指出："定位不是你对产品做的事，而是你对消费者心智做的事。"品牌定位的核心问题是：当消费者想到某个品类时，你的品牌能否成为他们的第一选择？
 对于安顺美食而言，品牌定位需要回答三个问题：安顺美食在全国美食版图中的位置是什么？安顺美食与其他美食城市（成都、长沙、西安等）的差异在哪里？安顺美食最独特的价值主张是什么？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品牌定位是确定品牌在消费者心智中的独特位置的过程。Al Ries和Jack Trout在《定位》一书中指出："定位不是你对产品做的事，而是你对消费者心智做的事。"品牌定位的核心问题是：当消费者想到某个品类时，你的品牌能否成为他们的第一选择？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对于安顺美食而言，品牌定位需要回答三个问题：安顺美食在全国美食版图中的位置是什么？安顺美食与其他美食城市（成都、长沙、西安等）的差异在哪里？安顺美食最独特的价值主张是什么？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品牌定位的理论与方法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定位策略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差异化定位。 找到与竞争对手不同的价值点。安顺美食的差异化优势在于"屯堡文化"——全国没有任何一个地方拥有屯堡这样的"明代饮食活化石"。因此，"六百年大明味道"是安顺美食最独特的定位方向。
 品类定位。 成为某个品类的代表。例如，"夺夺粉=安顺"——将夺夺粉打造为安顺的标志性品类，让人一想到夺夺粉就想到安顺。
 情感定位。 建立与消费者的情感联结。"过街调"代表的安逸生活态度、"八大碗"承载的家庭团聚记忆——这些都是可以触发情感共鸣的定位点。
 文化定位。 以文化高度建立品牌势能。将安顺美食定位为"明代饮食文化的活态传承"，赋予品牌学术和文化的高度。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差异化定位。 找到与竞争对手不同的价值点。安顺美食的差异化优势在于"屯堡文化"——全国没有任何一个地方拥有屯堡这样的"明代饮食活化石"。因此，"六百年大明味道"是安顺美食最独特的定位方向。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品类定位。 成为某个品类的代表。例如，"夺夺粉=安顺"——将夺夺粉打造为安顺的标志性品类，让人一想到夺夺粉就想到安顺。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情感定位。 建立与消费者的情感联结。"过街调"代表的安逸生活态度、"八大碗"承载的家庭团聚记忆——这些都是可以触发情感共鸣的定位点。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文化定位。 以文化高度建立品牌势能。将安顺美食定位为"明代饮食文化的活态传承"，赋予品牌学术和文化的高度。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品牌定位的理论与方法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8.1.3 安顺美食品牌定位建议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主品牌定位。 "安顺味道·六百年大明烟火"——以屯堡六百年历史为支撑，以"大明烟火"为意象，传递安顺美食的历史厚度和生活温度。
 子品牌定位。
 - 屯堡菜系："明代军屯的味道记忆"
 - 安顺小吃："过街调里的安逸人生"
 - 夺夺粉："贵州最被低估的神仙小吃"
 - 破酥包："三代传承，一味破酥"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主品牌定位。 "安顺味道·六百年大明烟火"——以屯堡六百年历史为支撑，以"大明烟火"为意象，传递安顺美食的历史厚度和生活温度。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屯堡菜系："明代军屯的味道记忆"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安顺小吃："过街调里的安逸人生"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夺夺粉："贵州最被低估的神仙小吃"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破酥包："三代传承，一味破酥"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品牌定位的理论与方法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品牌定位的概念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品牌定位是确定品牌在消费者心智中的独特位置的过程。Al Ries和Jack Trout在《定位》一书中指出："定位不是你对产品做的事，而是你对消费者心智做的事。"品牌定位的核心问题是：当消费者想到某个品类时，你的品牌能否成为他们的第一选择？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定位策略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差异化定位。 找到与竞争对手不同的价值点。安顺美食的差异化优势在于"屯堡文化"——全国没有任何一个地方拥有屯堡这样的"明代饮食活化石"。因此，"六百年大明味道"是安顺美食最独特的定位方向。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安顺美食品牌定位建议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主品牌定位。 "安顺味道·六百年大明烟火"——以屯堡六百年历史为支撑，以"大明烟火"为意象，传递安顺美食的历史厚度和生活温度。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美食品牌IP化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美食品牌IP化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品牌IP的概念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IP（Intellectual Property）在品牌领域指具有独立人格、持续内容和商业衍生能力的品牌资产。品牌IP化是品牌从"商标"到"人格"、从"功能"到"情感"、从"消费品"到"文化符号"的升级过程。
 品牌IP化的核心是"人格化"——赋予品牌独特的人设、性格、故事和价值观，使品牌从一个"冷冰冰的商标"变成一个"有温度的人格"。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IP（Intellectual Property）在品牌领域指具有独立人格、持续内容和商业衍生能力的品牌资产。品牌IP化是品牌从"商标"到"人格"、从"功能"到"情感"、从"消费品"到"文化符号"的升级过程。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品牌IP化的核心是"人格化"——赋予品牌独特的人设、性格、故事和价值观，使品牌从一个"冷冰冰的商标"变成一个"有温度的人格"。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美食品牌IP化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美食品牌IP化的路径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产品IP化。 将核心产品打造为具有独立IP价值的文化符号。夺夺粉可以IP化为一个"爱吃爱玩的黔中少年"，破酥包可以IP化为一个"坚守三代手艺的老师傅"。
 人物IP化。 将品牌创始人或传承人打造为IP。如"轿子山破酥包"的王绘友——三代传承的破酥包手艺人，朴实真诚、坚守品质。人物IP比产品IP更有温度和故事性。
 场景IP化。 将消费场景打造为IP。如"过街调"——安顺独有的街头美食文化，代表一种自由、安逸、烟火气的生活方式。
 文化IP化。 将品牌背后的文化传统打造为IP。如"屯堡八大碗"——六百年的宴席礼仪，承载着屯堡人的家族记忆和待客之道。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产品IP化。 将核心产品打造为具有独立IP价值的文化符号。夺夺粉可以IP化为一个"爱吃爱玩的黔中少年"，破酥包可以IP化为一个"坚守三代手艺的老师傅"。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人物IP化。 将品牌创始人或传承人打造为IP。如"轿子山破酥包"的王绘友——三代传承的破酥包手艺人，朴实真诚、坚守品质。人物IP比产品IP更有温度和故事性。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场景IP化。 将消费场景打造为IP。如"过街调"——安顺独有的街头美食文化，代表一种自由、安逸、烟火气的生活方式。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文化IP化。 将品牌背后的文化传统打造为IP。如"屯堡八大碗"——六百年的宴席礼仪，承载着屯堡人的家族记忆和待客之道。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美食品牌IP化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8.2.3 IP运营的关键要素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人设。 IP需要清晰的人设——性别、年龄、性格、语言风格、价值主张。人设要真实、有温度、有记忆点。
 内容。 IP需要持续的内容输出——故事、图文、视频、活动。内容应围绕人设展开，保持风格一致。
 互动。 IP需要与粉丝互动——评论回复、粉丝福利、线下见面。互动增强粉丝的归属感和忠诚度。
 衍生。 IP需要商业衍生——文创产品、联名合作、授权经营。衍生是IP商业价值的主要实现方式。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人设。 IP需要清晰的人设——性别、年龄、性格、语言风格、价值主张。人设要真实、有温度、有记忆点。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内容。 IP需要持续的内容输出——故事、图文、视频、活动。内容应围绕人设展开，保持风格一致。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互动。 IP需要与粉丝互动——评论回复、粉丝福利、线下见面。互动增强粉丝的归属感和忠诚度。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衍生。 IP需要商业衍生——文创产品、联名合作、授权经营。衍生是IP商业价值的主要实现方式。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美食品牌IP化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品牌IP的概念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IP（Intellectual Property）在品牌领域指具有独立人格、持续内容和商业衍生能力的品牌资产。品牌IP化是品牌从"商标"到"人格"、从"功能"到"情感"、从"消费品"到"文化符号"的升级过程。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美食品牌IP化的路径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产品IP化。 将核心产品打造为具有独立IP价值的文化符号。夺夺粉可以IP化为一个"爱吃爱玩的黔中少年"，破酥包可以IP化为一个"坚守三代手艺的老师傅"。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IP运营的关键要素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人设。 IP需要清晰的人设——性别、年龄、性格、语言风格、价值主张。人设要真实、有温度、有记忆点。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品牌故事的设计与传播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品牌故事的设计与传播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品牌故事的价值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品牌故事是品牌与消费者建立情感联结的桥梁。好的品牌故事能让消费者从"知道"品牌到"喜欢"品牌，从"购买"产品到"认同"价值。
 在美食领域，品牌故事尤为重要。因为美食本身就承载着丰富的故事元素——食材的来源、工艺的传承、味道的记忆、人与食物的情感。一个没有故事的美食品牌，只是一家"卖吃的的店"；一个有故事的美食品牌，则是"可以吃下去的文化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品牌故事是品牌与消费者建立情感联结的桥梁。好的品牌故事能让消费者从"知道"品牌到"喜欢"品牌，从"购买"产品到"认同"价值。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美食领域，品牌故事尤为重要。因为美食本身就承载着丰富的故事元素——食材的来源、工艺的传承、味道的记忆、人与食物的情感。一个没有故事的美食品牌，只是一家"卖吃的的店"；一个有故事的美食品牌，则是"可以吃下去的文化"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品牌故事的设计与传播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品牌故事的类型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起源故事。 品牌是怎么来的？如"轿子山破酥包"的起源故事：三代人、一个镇、一门手艺。
 传承故事。 品牌是如何延续的？如屯堡菜的传承故事：六百年前江淮军屯带到黔中的味道，经过二十几代人的坚守，至今仍在安顺的餐桌上飘香。
 匠心故事。 品牌的产品是如何做出来的？如糟辣椒的匠心故事：每年秋天手工剁椒、土坛发酵、自然天成。
 人物故事。 品牌背后的人有什么故事？如夺夺粉创始人的故事、老字号传承人的故事。
 消费者故事。 消费者与品牌之间发生了什么？如"为了夺夺粉专程飞安顺"的游客故事。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起源故事。 品牌是怎么来的？如"轿子山破酥包"的起源故事：三代人、一个镇、一门手艺。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传承故事。 品牌是如何延续的？如屯堡菜的传承故事：六百年前江淮军屯带到黔中的味道，经过二十几代人的坚守，至今仍在安顺的餐桌上飘香。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匠心故事。 品牌的产品是如何做出来的？如糟辣椒的匠心故事：每年秋天手工剁椒、土坛发酵、自然天成。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人物故事。 品牌背后的人有什么故事？如夺夺粉创始人的故事、老字号传承人的故事。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消费者故事。 消费者与品牌之间发生了什么？如"为了夺夺粉专程飞安顺"的游客故事。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品牌故事的设计与传播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8.3.3 品牌故事的传播策略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多平台分发。 品牌故事应在微信公众号、抖音、小红书、B站等多平台以不同形式（图文、短视频、长视频）传播，覆盖不同圈层。
 KOL/KOC合作。 邀请美食博主、旅游博主、文化博主以他们的视角讲述品牌故事，增加可信度和感染力。
 UGC激励。 鼓励消费者分享自己与品牌的"故事"，优秀的UGC内容可以被品牌官方转发和奖励。
 故事节点化。 在门店、产品包装、线上页面中设置"故事节点"——一面故事墙、一张故事卡片、一段故事视频——让消费者在消费过程中自然接触到品牌故事。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多平台分发。 品牌故事应在微信公众号、抖音、小红书、B站等多平台以不同形式（图文、短视频、长视频）传播，覆盖不同圈层。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KOL/KOC合作。 邀请美食博主、旅游博主、文化博主以他们的视角讲述品牌故事，增加可信度和感染力。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UGC激励。 鼓励消费者分享自己与品牌的"故事"，优秀的UGC内容可以被品牌官方转发和奖励。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故事节点化。 在门店、产品包装、线上页面中设置"故事节点"——一面故事墙、一张故事卡片、一段故事视频——让消费者在消费过程中自然接触到品牌故事。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品牌故事的设计与传播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品牌故事的价值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品牌故事是品牌与消费者建立情感联结的桥梁。好的品牌故事能让消费者从"知道"品牌到"喜欢"品牌，从"购买"产品到"认同"价值。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品牌故事的类型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起源故事。 品牌是怎么来的？如"轿子山破酥包"的起源故事：三代人、一个镇、一门手艺。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品牌故事的传播策略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多平台分发。 品牌故事应在微信公众号、抖音、小红书、B站等多平台以不同形式（图文、短视频、长视频）传播，覆盖不同圈层。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视觉识别系统设计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视觉识别系统设计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8.4.1 VI设计的基本原则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一致性。 品牌在所有触点的视觉呈现应保持一致——门店、包装、线上页面、宣传物料。
 辨识度。 在众多品牌中能够被一眼认出。好的VI设计不一定要"漂亮"，但一定要"有记忆点"。
 文化性。 美食品牌的VI应体现地域文化特色。安顺美食品牌的VI可以融入屯堡建筑的石墙纹理、地戏面具的色彩、凤阳汉装的纹样等元素。
 延展性。 VI设计应考虑未来产品线扩展、门店升级、数字应用等延展需求。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一致性。 品牌在所有触点的视觉呈现应保持一致——门店、包装、线上页面、宣传物料。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辨识度。 在众多品牌中能够被一眼认出。好的VI设计不一定要"漂亮"，但一定要"有记忆点"。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文化性。 美食品牌的VI应体现地域文化特色。安顺美食品牌的VI可以融入屯堡建筑的石墙纹理、地戏面具的色彩、凤阳汉装的纹样等元素。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延展性。 VI设计应考虑未来产品线扩展、门店升级、数字应用等延展需求。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视觉识别系统设计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安顺美食品牌VI建议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主品牌色彩体系。 以糟辣椒红（#C41E24）为主色，象征安顺美食的热辣与活力；以石墙灰（#8B8581）为辅色，象征屯堡的历史厚重感；以米脂白（#FAF8F5）为底色，象征食材的本真与纯净。
 核心图形元素。 屯堡石墙纹理——可用于背景和底纹；砂锅轮廓——可用于图标和边框；竹签——可用于分隔线和装饰。
 字体选择。 品牌标准字建议使用具有手写感的字体，传递"手工""传统""温度"的品牌气质。正文使用清晰易读的无衬线字体。
 品牌定位是确定品牌在消费者心智中的独特位置。安顺美食应以"六百年大明烟火"为主品牌定位，各子品牌差异化发展。品牌IP化包括产品IP化、人物IP化、场景IP化和文化IP化四种路径。品牌故事是建立情感联结的核心工具，应多类型、多平台传播。视觉识别系统应体现文化特色、保持一致性、具有辨识度和延展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主品牌色彩体系。 以糟辣椒红（#C41E24）为主色，象征安顺美食的热辣与活力；以石墙灰（#8B8581）为辅色，象征屯堡的历史厚重感；以米脂白（#FAF8F5）为底色，象征食材的本真与纯净。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核心图形元素。 屯堡石墙纹理——可用于背景和底纹；砂锅轮廓——可用于图标和边框；竹签——可用于分隔线和装饰。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字体选择。 品牌标准字建议使用具有手写感的字体，传递"手工""传统""温度"的品牌气质。正文使用清晰易读的无衬线字体。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定位是确定品牌在消费者心智中的独特位置。安顺美食应以"六百年大明烟火"为主品牌定位，各子品牌差异化发展。品牌IP化包括产品IP化、人物IP化、场景IP化和文化IP化四种路径。品牌故事是建立情感联结的核心工具，应多类型、多平台传播。视觉识别系统应体现文化特色、保持一致性、具有辨识度和延展性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视觉识别系统设计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VI设计的基本原则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一致性。 品牌在所有触点的视觉呈现应保持一致——门店、包装、线上页面、宣传物料。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安顺美食品牌VI建议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主品牌色彩体系。 以糟辣椒红（#C41E24）为主色，象征安顺美食的热辣与活力；以石墙灰（#8B8581）为辅色，象征屯堡的历史厚重感；以米脂白（#FAF8F5）为底色，象征食材的本真与纯净。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品牌定位的概念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定位策略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安顺美食品牌定位建议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品牌IP的概念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美食品牌IP化的路径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8.2.3 IP运营的关键要素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品牌故事的价值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品牌故事的类型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8.3.3 品牌故事的传播策略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VI设计的基本原则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安顺美食品牌VI建议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知识卡片：品牌IP化四路径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路径 | 核心 | 案例 | 适合场景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产品IP化 | 将产品人格化 | 夺夺粉=黔中少年 | 产品辨识度高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人物IP化 | 将创始人IP化 | 王绘友=破酥包手艺人 | 有真实人物故事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场景IP化 | 将消费场景IP化 | "过街调"=安逸生活 | 场景文化独特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文化IP化 | 将文化传统IP化 | "八大碗"=宴席礼仪 | 文化内涵丰富 |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定位是确定品牌在消费者心智中的独特位置。安顺美食应以"六百年大明烟火"为主品牌定位，各子品牌差异化发展。品牌IP化包括产品IP化、人物IP化、场景IP化和文化IP化四种路径。品牌故事是建立情感联结的核心工具，应多类型、多平台传播。视觉识别系统应体现文化特色、保持一致性、具有辨识度和延展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第8章 美食品牌定位与IP打造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