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美食街区与消费场景营造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掌握美食街区与消费场景营造的核心概念、理论框架与关键术语，理解其在数字文旅学科体系中的定位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能够运用美食街区与消费场景营造的理论工具分析实践问题，具备方案设计与评估的基本能力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顾府街是安顺最古老的美食街之一，但三年前的顾府街远没有今天的光鲜。狭窄的街道人车混行，油烟弥漫，摊位杂乱，游客"来了想吃，吃了想走"。2024年，安顺市启动顾府街改造工程——路面铺装青石板，架空线缆入地，统一设计店招和摊位，增设休息座椅和垃圾桶。更重要的是，改造不只是"硬件"升级，而是系统性的"场景营造"——在街道入口设置"安顺小吃过街调"文化墙，在关键节点布置屯堡饮食文化展板，邀请手工艺人在街头展示糟辣椒制作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造后的顾府街，日均客流量增长了2.5倍，商户营业额平均增长80%，游客平均停留时间从40分钟延长到2小时。更重要的是，顾府街从一个"吃饭的地方"变成了一个"逛的地方"——即使不饿，人们也愿意来走走看看。这种从"功能空间"到"体验场景"的转变，正是美食街区营造的核心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美食街区的类型与功能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美食街区的类型  |  6.1.2 美食街区的核心功能  |  6.1.3 成功美食街区的共性特征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消费场景营造的理论与方法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场景理论  |  6.2.2 美食消费场景的营造策略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安顺美食街区现状与提升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6.3.1 顾府街-宋官巷美食街区  |  6.3.2 安顺古城历史文化街区  |  6.3.3 屯堡村寨美食集群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夜间经济与美食消费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6.4.1 夜间美食经济的价值  |  6.4.2 夜间美食场景营造策略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美食街区的类型与功能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美食街区的类型与功能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6.1.1 美食街区的类型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按照空间形态和服务对象，美食街区可分为以下类型：
 老街改造型。 依托历史街区改造的美食街，如安顺顾府街、成都锦里、西安回民街。特点是历史建筑和街巷肌理保存完好，具有天然的"故事感"和"拍照感"。
 现代商业型。 在新建商业综合体中规划的美食街区，如各种"美食广场""美食集市"。特点是硬件设施完善、管理规范，但缺乏历史底蕴。
 夜市型。 以夜间经营为主的美食聚集区，如台北士林夜市、曼谷唐人街夜市。特点是烟火气浓、价格亲民、社交属性强。
 村寨型。 以传统村落为载体的美食体验区，如屯堡村寨的农家乐集群。特点是环境原生态、菜品正宗，但可达性和配套服务可能不足。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按照空间形态和服务对象，美食街区可分为以下类型：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老街改造型。 依托历史街区改造的美食街，如安顺顾府街、成都锦里、西安回民街。特点是历史建筑和街巷肌理保存完好，具有天然的"故事感"和"拍照感"。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现代商业型。 在新建商业综合体中规划的美食街区，如各种"美食广场""美食集市"。特点是硬件设施完善、管理规范，但缺乏历史底蕴。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夜市型。 以夜间经营为主的美食聚集区，如台北士林夜市、曼谷唐人街夜市。特点是烟火气浓、价格亲民、社交属性强。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村寨型。 以传统村落为载体的美食体验区，如屯堡村寨的农家乐集群。特点是环境原生态、菜品正宗，但可达性和配套服务可能不足。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美食街区的类型与功能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6.1.2 美食街区的核心功能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美食消费功能。 提供多样化、高品质的餐饮选择，是美食街区最基础的功能。
 文化展示功能。 通过建筑风貌、环境设计、文化活动等展示地方饮食文化，使"吃"的过程同时是"看"和"学"的过程。
 社交休闲功能。 提供舒适的公共空间，满足人们聚会、聊天、散步等社交和休闲需求。
 旅游打卡功能。 成为游客"必打卡"的目的地，具有拍照分享和社交传播的价值。
 产业孵化功能。 为本地餐饮创业者提供低成本、高流量的创业平台，孵化美食品牌。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美食消费功能。 提供多样化、高品质的餐饮选择，是美食街区最基础的功能。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文化展示功能。 通过建筑风貌、环境设计、文化活动等展示地方饮食文化，使"吃"的过程同时是"看"和"学"的过程。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社交休闲功能。 提供舒适的公共空间，满足人们聚会、聊天、散步等社交和休闲需求。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旅游打卡功能。 成为游客"必打卡"的目的地，具有拍照分享和社交传播的价值。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产业孵化功能。 为本地餐饮创业者提供低成本、高流量的创业平台，孵化美食品牌。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美食街区的类型与功能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6.1.3 成功美食街区的共性特征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分析国内外成功的美食街区，可以归纳出以下共性特征：
 鲜明的主题定位。 每条成功的街区都有清晰的主题——顾府街是"安顺小吃过街调"，锦里是"成都民俗美食"，回民街是"西安回民小吃"。
 丰富的品类组合。 不靠一两家"网红店"撑场面，而是有20-50家各具特色的店铺，形成品类生态。
 宜人的空间尺度。 街道宽度与建筑高度比例适当，步行舒适，不拥挤也不空旷。
 完善的配套设施。 充足的休息座椅、干净的卫生间、清晰的导览标识、便捷的支付方式。
 持续的内容运营。 定期举办美食活动、文化展演，保持街区的新鲜感和话题度。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分析国内外成功的美食街区，可以归纳出以下共性特征：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鲜明的主题定位。 每条成功的街区都有清晰的主题——顾府街是"安顺小吃过街调"，锦里是"成都民俗美食"，回民街是"西安回民小吃"。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丰富的品类组合。 不靠一两家"网红店"撑场面，而是有20-50家各具特色的店铺，形成品类生态。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宜人的空间尺度。 街道宽度与建筑高度比例适当，步行舒适，不拥挤也不空旷。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完善的配套设施。 充足的休息座椅、干净的卫生间、清晰的导览标识、便捷的支付方式。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美食街区的类型与功能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美食街区的类型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按照空间形态和服务对象，美食街区可分为以下类型：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6.1.2 美食街区的核心功能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美食消费功能。 提供多样化、高品质的餐饮选择，是美食街区最基础的功能。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成功美食街区的共性特征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分析国内外成功的美食街区，可以归纳出以下共性特征：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消费场景营造的理论与方法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消费场景营造的理论与方法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6.2.1 场景理论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理论源于城市社会学，强调消费空间的"场景"属性——不仅是物理空间，更是由人、活动、环境、文化共同构成的体验整体。一个成功的消费场景具备五个要素：空间——物理环境和建筑风格；人——消费者的类型和行为；活动——场景中发生的消费和社交活动；文化——场景所承载的意义和价值观；氛围——灯光、音乐、气味等感官元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理论源于城市社会学，强调消费空间的"场景"属性——不仅是物理空间，更是由人、活动、环境、文化共同构成的体验整体。一个成功的消费场景具备五个要素：空间——物理环境和建筑风格；人——消费者的类型和行为；活动——场景中发生的消费和社交活动；文化——场景所承载的意义和价值观；氛围——灯光、音乐、气味等感官元素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消费场景营造的理论与方法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6.2.2 美食消费场景的营造策略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主题化。 为美食街区赋予一个鲜明的主题，所有空间设计、商户选择和活动策划围绕主题展开。例如，顾府街的主题是"安顺小吃过街调"，空间设计应突出安顺老街的烟火气，商户应优先选择安顺传统小吃。
 故事化。 将美食文化转化为可感知的故事。在街区中设置故事节点——一面文化墙讲述"过街调"的由来，一块展板介绍夺夺粉的"出圈"历程，一组雕塑再现屯堡"八大碗"的宴席场景。
 沉浸化。 营造多感官的沉浸式体验。视觉——暖色调灯光、统一的店招设计、精致的菜品陈列；听觉——适度的背景音乐、烹饪的声音、食客的交谈声；嗅觉——食物的香气是最天然的"引流"手段；触觉——石板路的质感、木桌椅的温度。
 社交化。 设计适合拍照分享的"打卡点"——一面有设计感的文化墙、一个有趣的雕塑、一扇有故事的窗户。鼓励消费者在社交媒体上分享，使街区获得持续的"免费流量"。
 节律化。 为街区设计时间节律——工作日与周末的活动内容不同，...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主题化。 为美食街区赋予一个鲜明的主题，所有空间设计、商户选择和活动策划围绕主题展开。例如，顾府街的主题是"安顺小吃过街调"，空间设计应突出安顺老街的烟火气，商户应优先选择安顺传统小吃。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故事化。 将美食文化转化为可感知的故事。在街区中设置故事节点——一面文化墙讲述"过街调"的由来，一块展板介绍夺夺粉的"出圈"历程，一组雕塑再现屯堡"八大碗"的宴席场景。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沉浸化。 营造多感官的沉浸式体验。视觉——暖色调灯光、统一的店招设计、精致的菜品陈列；听觉——适度的背景音乐、烹饪的声音、食客的交谈声；嗅觉——食物的香气是最天然的"引流"手段；触觉——石板路的质感、木桌椅的温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社交化。 设计适合拍照分享的"打卡点"——一面有设计感的文化墙、一个有趣的雕塑、一扇有故事的窗户。鼓励消费者在社交媒体上分享，使街区获得持续的"免费流量"。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节律化。 为街区设计时间节律——工作日与周末的活动内容不同，白天与夜晚的氛围不同，四季的主题装饰不同。让游客每次来都有"新发现"。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消费场景营造的理论与方法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场景理论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理论源于城市社会学，强调消费空间的"场景"属性——不仅是物理空间，更是由人、活动、环境、文化共同构成的体验整体。一个成功的消费场景具备五个要素：空间——物理环境和建筑风格；人——消费者的类型和行为；活动——场景中发生的消费和社交活动；文化——场景所承载的意义和价值观；氛围——灯光、音乐、气味等感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美食消费场景的营造策略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主题化。 为美食街区赋予一个鲜明的主题，所有空间设计、商户选择和活动策划围绕主题展开。例如，顾府街的主题是"安顺小吃过街调"，空间设计应突出安顺老街的烟火气，商户应优先选择安顺传统小吃。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安顺美食街区现状与提升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安顺美食街区现状与提升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6.3.1 顾府街-宋官巷美食街区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安顺最核心的美食街区，以小吃为主，日均客流量约5000-8000人次。2024年完成改造后，环境和品质明显提升。何记裹卷、陈记夺夺粉等老字号聚集于此。
 优势。 区位核心（古城中心）、品类丰富（小吃种类全）、人气旺盛。不足。 高峰期拥挤，休息设施不足，夜间经营时间偏短（多数店铺21:00前关门）。
 提升建议。 延长夜间经营时间，打造"安顺深夜食堂"；增加休息座椅和绿化；设置统一的电子导览屏；在非高峰时段（下午14:00-17:00）策划美食体验活动。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安顺最核心的美食街区，以小吃为主，日均客流量约5000-8000人次。2024年完成改造后，环境和品质明显提升。何记裹卷、陈记夺夺粉等老字号聚集于此。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优势。 区位核心（古城中心）、品类丰富（小吃种类全）、人气旺盛。不足。 高峰期拥挤，休息设施不足，夜间经营时间偏短（多数店铺21:00前关门）。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提升建议。 延长夜间经营时间，打造"安顺深夜食堂"；增加休息座椅和绿化；设置统一的电子导览屏；在非高峰时段（下午14:00-17:00）策划美食体验活动。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安顺美食街区现状与提升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6.3.2 安顺古城历史文化街区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以安顺古城墙和古建筑为背景的综合文化街区，餐饮与文创、茶饮、手工艺等业态混合。轿子山破酥包等品牌在此设有门店。
 优势。 文化氛围浓厚、建筑风貌独特、"出片率"高。不足。 餐饮业态占比偏低，美食主题不够突出。
 提升建议。 引入更多安顺老字号餐饮品牌；打造"古城夜宴"主题活动；将古城建筑的历史故事与美食体验相结合。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以安顺古城墙和古建筑为背景的综合文化街区，餐饮与文创、茶饮、手工艺等业态混合。轿子山破酥包等品牌在此设有门店。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优势。 文化氛围浓厚、建筑风貌独特、"出片率"高。不足。 餐饮业态占比偏低，美食主题不够突出。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提升建议。 引入更多安顺老字号餐饮品牌；打造"古城夜宴"主题活动；将古城建筑的历史故事与美食体验相结合。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安顺美食街区现状与提升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6.3.3 屯堡村寨美食集群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天龙屯堡、本寨、鲍家屯等村寨分布着数十家农家乐和民宿餐厅，以屯堡菜为主。
 优势。 菜品正宗、环境原生态、体验性强。不足。 分散且交通不便、品质参差不齐、缺乏统一品牌。
 提升建议。 建立"屯堡味道"统一品牌和品质标准；开通村寨间美食接驳车；开发"一村一品"差异化产品（天龙主打"八大碗"、本寨主打私房菜、鲍家屯主打农家菜）。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天龙屯堡、本寨、鲍家屯等村寨分布着数十家农家乐和民宿餐厅，以屯堡菜为主。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优势。 菜品正宗、环境原生态、体验性强。不足。 分散且交通不便、品质参差不齐、缺乏统一品牌。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提升建议。 建立"屯堡味道"统一品牌和品质标准；开通村寨间美食接驳车；开发"一村一品"差异化产品（天龙主打"八大碗"、本寨主打私房菜、鲍家屯主打农家菜）。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安顺美食街区现状与提升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6.3.1 顾府街-宋官巷美食街区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安顺最核心的美食街区，以小吃为主，日均客流量约5000-8000人次。2024年完成改造后，环境和品质明显提升。何记裹卷、陈记夺夺粉等老字号聚集于此。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6.3.2 安顺古城历史文化街区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以安顺古城墙和古建筑为背景的综合文化街区，餐饮与文创、茶饮、手工艺等业态混合。轿子山破酥包等品牌在此设有门店。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6.3.3 屯堡村寨美食集群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现状。 天龙屯堡、本寨、鲍家屯等村寨分布着数十家农家乐和民宿餐厅，以屯堡菜为主。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 夜间经济与美食消费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夜间经济与美食消费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6.4.1 夜间美食经济的价值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夜间美食消费是夜间经济最重要的组成部分之一。艾媒咨询数据显示，中国夜间餐饮消费占全天餐饮消费的40%以上。对旅游城市而言，夜间美食消费直接关系到游客的停留时间和人均消费——游客在目的地多停留一晚，人均消费增加30%-50%。
 安顺目前最大的短板之一是夜间美食消费不足。大部分小吃店和餐厅在21:00前关门，游客"吃了晚饭没地方去"。延长夜间经营时间、丰富夜间美食供给，是安顺美食旅游提质升级的关键。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夜间美食消费是夜间经济最重要的组成部分之一。艾媒咨询数据显示，中国夜间餐饮消费占全天餐饮消费的40%以上。对旅游城市而言，夜间美食消费直接关系到游客的停留时间和人均消费——游客在目的地多停留一晚，人均消费增加30%-50%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安顺目前最大的短板之一是夜间美食消费不足。大部分小吃店和餐厅在21:00前关门，游客"吃了晚饭没地方去"。延长夜间经营时间、丰富夜间美食供给，是安顺美食旅游提质升级的关键。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夜间经济与美食消费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6.4.2 夜间美食场景营造策略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打造"安顺深夜食堂"品牌。 在顾府街、古城街区等核心区域，引导和支持商户延长经营时间至23:00以后，形成夜间美食聚集区。
 丰富夜间美食品类。 夜间美食不仅是大排档和烧烤，还可以是深夜粥铺、午夜茶座、夜间甜点等。品类越丰富，覆盖的客群越广。
 夜间氛围营造。 通过灯光设计、音乐演出、街头艺术等方式营造夜间氛围。暖色调的灯笼、轻柔的民谣弹唱、石板路上的光影——这些元素让夜间美食消费成为"享受"而非"将就"。
 安全保障。 夜间经济需要配套的安全保障——充足的照明、治安巡逻、应急医疗、深夜公共交通。让游客"敢出来、能回去"。
 美食街区是美食旅游的核心载体，具有美食消费、文化展示、社交休闲、旅游打卡和产业孵化五大功能。消费场景营造需要运用主题化、故事化、沉浸化、社交化和节律化五大策略。安顺顾府街、古城街区和屯堡村寨各具优势和不足，需要差异化提升。夜间美食经济是安顺美食旅游的关键增长点，应从延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打造"安顺深夜食堂"品牌。 在顾府街、古城街区等核心区域，引导和支持商户延长经营时间至23:00以后，形成夜间美食聚集区。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丰富夜间美食品类。 夜间美食不仅是大排档和烧烤，还可以是深夜粥铺、午夜茶座、夜间甜点等。品类越丰富，覆盖的客群越广。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夜间氛围营造。 通过灯光设计、音乐演出、街头艺术等方式营造夜间氛围。暖色调的灯笼、轻柔的民谣弹唱、石板路上的光影——这些元素让夜间美食消费成为"享受"而非"将就"。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安全保障。 夜间经济需要配套的安全保障——充足的照明、治安巡逻、应急医疗、深夜公共交通。让游客"敢出来、能回去"。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街区是美食旅游的核心载体，具有美食消费、文化展示、社交休闲、旅游打卡和产业孵化五大功能。消费场景营造需要运用主题化、故事化、沉浸化、社交化和节律化五大策略。安顺顾府街、古城街区和屯堡村寨各具优势和不足，需要差异化提升。夜间美食经济是安顺美食旅游的关键增长点，应从延长经营时间、丰富品类供给、营造夜间氛围和加强安全保障四个方面发力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 夜间经济与美食消费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6.4.1 夜间美食经济的价值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夜间美食消费是夜间经济最重要的组成部分之一。艾媒咨询数据显示，中国夜间餐饮消费占全天餐饮消费的40%以上。对旅游城市而言，夜间美食消费直接关系到游客的停留时间和人均消费——游客在目的地多停留一晚，人均消费增加30%-50%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6.4.2 夜间美食场景营造策略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打造"安顺深夜食堂"品牌。 在顾府街、古城街区等核心区域，引导和支持商户延长经营时间至23:00以后，形成夜间美食聚集区。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美食街区的类型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6.1.2 美食街区的核心功能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成功美食街区的共性特征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场景理论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美食消费场景的营造策略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6.3.1 顾府街-宋官巷美食街区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6.3.2 安顺古城历史文化街区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6.3.3 屯堡村寨美食集群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6.4.1 夜间美食经济的价值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6.4.2 夜间美食场景营造策略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知识卡片：消费场景营造五大策略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策略 | 核心问题 | 实施要点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主题化 | 街区"是什么"？ | 明确主题定位，统一空间设计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故事化 | 街区"讲什么"？ | 设置故事节点，传递文化内涵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沉浸化 | 街区"感觉如何"？ | 调动五感，营造沉浸氛围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社交化 | 街区"怎么传播"？ | 设计打卡点，激发分享行为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节律化 | 街区"何时不同"？ | 昼夜有别、四季有变、节庆有庆 |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街区是美食旅游的核心载体，具有美食消费、文化展示、社交休闲、旅游打卡和产业孵化五大功能。消费场景营造需要运用主题化、故事化、沉浸化、社交化和节律化五大策略。安顺顾府街、古城街区和屯堡村寨各具优势和不足，需要差异化提升。夜间美食经济是安顺美食旅游的关键增长点，应从延长经营时间、丰富品类供给、营造夜间氛围和加强安全保障四个方面发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完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第6章 美食街区与消费场景营造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