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安顺美食旅游产品设计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掌握安顺美食旅游产品设计的核心概念、理论框架与关键术语，理解其在数字文旅学科体系中的定位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能够运用安顺美食旅游产品设计的理论工具分析实践问题，具备方案设计与评估的基本能力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安顺市文旅局联合本地旅行社和美食达人，推出了首条官方美食旅游线路——"三天两夜寻味安顺"。线路设计经过了三个月的打磨：产品团队走访了安顺30余家餐厅和小吃店，试吃了上百道菜品，最终精选了15家最具代表性的美食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路第一天从"过街调"开始——顾府街的裹卷、宋官巷的夺夺粉、儒林路的冲冲糕，让游客在"逛吃"中感受安顺的烟火气。第二天深入屯堡——在天龙屯堡品尝"八大碗"，在本寨老宅学做鸡辣子。第三天是"美食+文化"的融合体验——上午参观旧州古镇的农贸市场，下午学习制作糟辣椒，晚上在古城墙下享用"安顺夜宴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产品上线一个月，预订量超过500单，好评率98%。一位来自广州的游客评价："这三天吃的不是饭，是安顺六百年的故事。"而这条线路的成功，背后是一整套美食旅游产品设计的方法论。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美食旅游产品设计原则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以"味"为本  |  5.1.2 以"故事"为魂  |  5.1.3 以"体验"为体  |  5.1.4 以"服务"为基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安顺美食旅游产品谱系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一日游产品  |  5.2.2 两日游产品  |  5.2.3 主题产品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美食旅游线路策划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线路策划的核心要素  |  5.3.2 安顺美食旅游推荐线路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美食旅游产品的品质保障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选点标准  |  5.4.2 品控机制  |  5.4.3 安全保障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美食旅游产品设计原则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美食旅游产品设计原则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5.1.1 以"味"为本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美食旅游产品的核心是"吃"。无论体验设计多么丰富、包装多么精美，如果食物本身不好吃，一切归零。产品设计的第一原则是确保每一餐、每一道菜都经得起"味蕾的检验"。
 这意味着：选点要严选——入选线路的餐厅必须经过实地试吃和评估；品控要持续——定期回访和暗访，确保品质稳定；更新要及时——根据季节变化和店铺更替及时调整选点。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美食旅游产品的核心是"吃"。无论体验设计多么丰富、包装多么精美，如果食物本身不好吃，一切归零。产品设计的第一原则是确保每一餐、每一道菜都经得起"味蕾的检验"。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这意味着：选点要严选——入选线路的餐厅必须经过实地试吃和评估；品控要持续——定期回访和暗访，确保品质稳定；更新要及时——根据季节变化和店铺更替及时调整选点。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美食旅游产品设计原则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5.1.2 以"故事"为魂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好的美食旅游产品不只是"吃饭"，而是"吃故事"。每一道菜背后的历史、每一个人物的传奇、每一条街巷的记忆——这些都是产品的"灵魂"。
 安顺美食不缺故事：鸡辣子承载着屯堡军人的乡愁，糟辣椒记录着屯堡主妇的智慧，"过街调"映射着安顺人的生活态度。产品设计的任务是将这些故事以恰当的方式传递给游客——不是在饭桌上"上课"，而是在品尝中"感受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好的美食旅游产品不只是"吃饭"，而是"吃故事"。每一道菜背后的历史、每一个人物的传奇、每一条街巷的记忆——这些都是产品的"灵魂"。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不缺故事：鸡辣子承载着屯堡军人的乡愁，糟辣椒记录着屯堡主妇的智慧，"过街调"映射着安顺人的生活态度。产品设计的任务是将这些故事以恰当的方式传递给游客——不是在饭桌上"上课"，而是在品尝中"感受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美食旅游产品设计原则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5.1.3 以"体验"为体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形式是"体验"。体验设计应遵循以下原则：节奏感——张弛有度，避免"赶场式"的密集就餐，给游客留出消化和感受的时间；层次感——从浅入深，从"看"到"吃"到"做"到"懂"，逐层递进；仪式感——在关键节点设计有仪式感的体验，如"八大碗"的开宴仪式、糟辣椒的"封坛"仪式；惊喜感——在行程中设置1-2个"惊喜点"，超出游客预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形式是"体验"。体验设计应遵循以下原则：节奏感——张弛有度，避免"赶场式"的密集就餐，给游客留出消化和感受的时间；层次感——从浅入深，从"看"到"吃"到"做"到"懂"，逐层递进；仪式感——在关键节点设计有仪式感的体验，如"八大碗"的开宴仪式、糟辣椒的"封坛"仪式；惊喜感——在行程中设置1-2个"惊喜点"，超出游客预期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美食旅游产品设计原则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5.1.4 以"服务"为基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美食旅游产品的品质保障在于服务。包括：餐饮服务——出餐速度、餐具卫生、服务员态度；导游服务——美食知识的专业讲解、行程节奏的把控；后勤服务——交通接驳、行李寄存、应急处理。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美食旅游产品的品质保障在于服务。包括：餐饮服务——出餐速度、餐具卫生、服务员态度；导游服务——美食知识的专业讲解、行程节奏的把控；后勤服务——交通接驳、行李寄存、应急处理。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美食旅游产品设计原则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以"味"为本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美食旅游产品的核心是"吃"。无论体验设计多么丰富、包装多么精美，如果食物本身不好吃，一切归零。产品设计的第一原则是确保每一餐、每一道菜都经得起"味蕾的检验"。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以"故事"为魂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好的美食旅游产品不只是"吃饭"，而是"吃故事"。每一道菜背后的历史、每一个人物的传奇、每一条街巷的记忆——这些都是产品的"灵魂"。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以"体验"为体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形式是"体验"。体验设计应遵循以下原则：节奏感——张弛有度，避免"赶场式"的密集就餐，给游客留出消化和感受的时间；层次感——从浅入深，从"看"到"吃"到"做"到"懂"，逐层递进；仪式感——在关键节点设计有仪式感的体验，如"八大碗"的开宴仪式、糟辣椒的"封坛"仪式；惊喜感——在行程中设置..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5.1.4 以"服务"为基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美食旅游产品的品质保障在于服务。包括：餐饮服务——出餐速度、餐具卫生、服务员态度；导游服务——美食知识的专业讲解、行程节奏的把控；后勤服务——交通接驳、行李寄存、应急处理。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安顺美食旅游产品谱系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安顺美食旅游产品谱系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5.2.1 一日游产品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"过街调"半日游。 以安顺古城美食街区为核心，半天时间体验5-6种特色小吃。适合时间有限的过路游客和商务旅客。价格：80-150元/人（含小吃费用和导游）。
 "寻味屯堡"一日游。 上午参观天龙屯堡或本寨，中午品尝"八大碗"，下午体验糟辣椒制作，傍晚返回市区。适合对屯堡文化感兴趣的深度游客。价格：280-380元/人（含交通、午餐、体验、导游）。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"过街调"半日游。 以安顺古城美食街区为核心，半天时间体验5-6种特色小吃。适合时间有限的过路游客和商务旅客。价格：80-150元/人（含小吃费用和导游）。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"寻味屯堡"一日游。 上午参观天龙屯堡或本寨，中午品尝"八大碗"，下午体验糟辣椒制作，傍晚返回市区。适合对屯堡文化感兴趣的深度游客。价格：280-380元/人（含交通、午餐、体验、导游）。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安顺美食旅游产品谱系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5.2.2 两日游产品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"三天两夜寻味安顺"（标准版）。 如前所述的三天两夜标准线路，覆盖古城小吃、屯堡美食和体验工坊。价格：880-1280元/人（含住宿、餐饮、交通、体验、导游）。
 "安顺+黄果树"美食联游。 第一天黄果树景区游览+景区周边特色午餐，第二天安顺古城美食体验。适合以黄果树为主要目的地的游客。价格：680-980元/人。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"三天两夜寻味安顺"（标准版）。 如前所述的三天两夜标准线路，覆盖古城小吃、屯堡美食和体验工坊。价格：880-1280元/人（含住宿、餐饮、交通、体验、导游）。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"安顺+黄果树"美食联游。 第一天黄果树景区游览+景区周边特色午餐，第二天安顺古城美食体验。适合以黄果树为主要目的地的游客。价格：680-980元/人。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安顺美食旅游产品谱系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5.2.3 主题产品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"辣味安顺"主题游。 以辣椒为主线，体验糟辣椒制作、鸡辣子烹饪、辣椒蘸水调配，适合嗜辣的美食爱好者。
 "发酵安顺"主题游。 以发酵食品为主线，体验腊肉、糟辣椒、盐菜、酸汤等发酵食品的制作和品鉴，适合对食品工艺感兴趣的游客。
 "亲子美食研学游"。 面向亲子家庭，设计适合儿童参与的美食体验——包裹卷、做破酥包、磨豆浆、打糍粑等。价格：580-880元/组（一大一小）。
 "银发康养美食游"。 面向老年游客，节奏舒缓，菜品清淡养生，融入药膳和茶文化体验。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"辣味安顺"主题游。 以辣椒为主线，体验糟辣椒制作、鸡辣子烹饪、辣椒蘸水调配，适合嗜辣的美食爱好者。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"发酵安顺"主题游。 以发酵食品为主线，体验腊肉、糟辣椒、盐菜、酸汤等发酵食品的制作和品鉴，适合对食品工艺感兴趣的游客。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"亲子美食研学游"。 面向亲子家庭，设计适合儿童参与的美食体验——包裹卷、做破酥包、磨豆浆、打糍粑等。价格：580-880元/组（一大一小）。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"银发康养美食游"。 面向老年游客，节奏舒缓，菜品清淡养生，融入药膳和茶文化体验。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安顺美食旅游产品谱系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一日游产品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"过街调"半日游。 以安顺古城美食街区为核心，半天时间体验5-6种特色小吃。适合时间有限的过路游客和商务旅客。价格：80-150元/人（含小吃费用和导游）。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两日游产品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"三天两夜寻味安顺"（标准版）。 如前所述的三天两夜标准线路，覆盖古城小吃、屯堡美食和体验工坊。价格：880-1280元/人（含住宿、餐饮、交通、体验、导游）。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主题产品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"辣味安顺"主题游。 以辣椒为主线，体验糟辣椒制作、鸡辣子烹饪、辣椒蘸水调配，适合嗜辣的美食爱好者。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美食旅游线路策划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美食旅游线路策划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5.3.1 线路策划的核心要素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主题。 每条线路应有明确的主题，如"屯堡寻味""小吃巡礼""少数民族美食探索"等。主题决定了线路的选点逻辑和叙事框架。
 节奏。 合理的节奏安排是线路成功的关键。基本原则：上午以参观和轻度体验为主，中午安排正餐，下午安排深度体验，傍晚安排特色晚餐。每两餐之间留出2-3小时消化和活动时间。
 动线。 线路的地理动线应避免"回头路"和过长的交通时间。安顺的美食点分布在古城、屯堡村寨和景区周边，线路策划需要合理安排交通接驳。
 容量。 美食体验团应控制在8-16人。人数过少，缺乏氛围；人数过多，体验质量下降。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主题。 每条线路应有明确的主题，如"屯堡寻味""小吃巡礼""少数民族美食探索"等。主题决定了线路的选点逻辑和叙事框架。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节奏。 合理的节奏安排是线路成功的关键。基本原则：上午以参观和轻度体验为主，中午安排正餐，下午安排深度体验，傍晚安排特色晚餐。每两餐之间留出2-3小时消化和活动时间。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动线。 线路的地理动线应避免"回头路"和过长的交通时间。安顺的美食点分布在古城、屯堡村寨和景区周边，线路策划需要合理安排交通接驳。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容量。 美食体验团应控制在8-16人。人数过少，缺乏氛围；人数过多，体验质量下降。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美食旅游线路策划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安顺美食旅游推荐线路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线路一：安顺古城"过街调"一日游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时间 | 地点 | 内容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09:00 | 安顺古城入口 | 集合，领取"过街调"美食地图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09:15-10:00 | 轿子山破酥包 | 品尝破酥包，了解制作工艺 |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美食旅游线路策划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安顺美食旅游推荐线路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Day1 09:00 | 安顺出发 | 前往天龙屯堡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Day1 10:00-12:00 | 天龙屯堡 | 参观屯堡建筑，了解屯堡历史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Day1 12:00-13:30 | 天龙屯堡餐厅 | 品尝"八大碗"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Day1 14:00-16:00 | 本寨 | 参观古建筑，体验糟辣椒制作 |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美食旅游线路策划 — 数据表格</a:t>
            </a:r>
            <a:endParaRPr lang="en-US" sz="2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时间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地点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内容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09:00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安顺古城入口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集合，领取"过街调"美食地图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09:15-10:00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轿子山破酥包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品尝破酥包，了解制作工艺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10:00-10:40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儒林路老街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漫步老街，品尝冲冲糕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10:40-11:30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顾府街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品尝何记裹卷、豆腐圆子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11:30-12:30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宋官巷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品尝夺夺粉（早午餐）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12:30-13:30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古城茶室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品茶休息，听安顺美食故事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13:30-14:30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农贸市场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认识安顺特色食材，选购伴手礼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14:30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行程结束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自由活动或返回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时间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地点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内容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09:00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安顺出发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前往天龙屯堡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10:00-12:00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天龙屯堡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参观屯堡建筑，了解屯堡历史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12:00-13:30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天龙屯堡餐厅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品尝"八大碗"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14:00-16:00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本寨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参观古建筑，体验糟辣椒制作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16:30-18:00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鲍家屯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参观古水利系统，田间漫步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18:00-19:30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鲍家屯农家乐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品尝农家屯堡菜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Day1 20:00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屯堡民宿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入住百年老宅改造的民宿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Day2 08:00-09:00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民宿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屯堡早餐（破酥包+豆浆稀饭）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Day2 09:30-11:30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旧州古镇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参观农贸市场，认识屯堡食材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Day2 12:00-13:30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旧州餐厅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品尝旧州特色美食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Day2 14:00-16:00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旧州体验工坊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学习制作鸡辣子（可带走）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Day2 16:30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返回安顺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行程结束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美食旅游线路策划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线路策划的核心要素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主题。 每条线路应有明确的主题，如"屯堡寻味""小吃巡礼""少数民族美食探索"等。主题决定了线路的选点逻辑和叙事框架。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安顺美食旅游推荐线路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线路一：安顺古城"过街调"一日游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美食旅游产品的品质保障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美食旅游产品的品质保障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5.4.1 选点标准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入选美食旅游线路的餐饮点应符合以下标准：口味——经得起游客（而不仅是本地人）的味蕾检验；卫生——持有有效食品经营许可证，环境卫生达标；服务——服务态度良好，能应对游客量的波动；故事——有值得讲述的历史或文化故事；体验——有适合游客体验的环节或场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入选美食旅游线路的餐饮点应符合以下标准：口味——经得起游客（而不仅是本地人）的味蕾检验；卫生——持有有效食品经营许可证，环境卫生达标；服务——服务态度良好，能应对游客量的波动；故事——有值得讲述的历史或文化故事；体验——有适合游客体验的环节或场景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美食旅游产品的品质保障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品控机制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定期评估。 每季度对所有合作餐饮点进行一次评估，包括暗访试吃、游客满意度调查和卫生检查。
 动态调整。 连续两次评估不合格的餐饮点予以替换，持续发现和纳入新的优质餐饮点。
 游客反馈。 每次行程结束后收集游客反馈，针对性地优化产品设计。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定期评估。 每季度对所有合作餐饮点进行一次评估，包括暗访试吃、游客满意度调查和卫生检查。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动态调整。 连续两次评估不合格的餐饮点予以替换，持续发现和纳入新的优质餐饮点。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游客反馈。 每次行程结束后收集游客反馈，针对性地优化产品设计。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美食旅游产品的品质保障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5.4.3 安全保障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品安全是美食旅游产品的底线。应建立食品安全管理规范：所有合作餐饮点必须持有有效证照；导游须接受食品安全基础培训，具备辨别食品异常的能力；行程中配备常用肠胃药品；购买旅游意外险，覆盖食物过敏等突发情况。
 美食旅游产品设计应遵循"以味为本、以故事为魂、以体验为体、以服务为基"的原则。安顺美食旅游产品谱系包括一日游、两日游和主题产品三大类，覆盖不同客群需求。线路策划需要关注主题、节奏、动线和容量四个核心要素。品质保障体系包括严格的选点标准、持续的品控机制和完善的安全保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品安全是美食旅游产品的底线。应建立食品安全管理规范：所有合作餐饮点必须持有有效证照；导游须接受食品安全基础培训，具备辨别食品异常的能力；行程中配备常用肠胃药品；购买旅游意外险，覆盖食物过敏等突发情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设计应遵循"以味为本、以故事为魂、以体验为体、以服务为基"的原则。安顺美食旅游产品谱系包括一日游、两日游和主题产品三大类，覆盖不同客群需求。线路策划需要关注主题、节奏、动线和容量四个核心要素。品质保障体系包括严格的选点标准、持续的品控机制和完善的安全保障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美食旅游产品的品质保障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选点标准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入选美食旅游线路的餐饮点应符合以下标准：口味——经得起游客（而不仅是本地人）的味蕾检验；卫生——持有有效食品经营许可证，环境卫生达标；服务——服务态度良好，能应对游客量的波动；故事——有值得讲述的历史或文化故事；体验——有适合游客体验的环节或场景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品控机制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定期评估。 每季度对所有合作餐饮点进行一次评估，包括暗访试吃、游客满意度调查和卫生检查。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5.4.3 安全保障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品安全是美食旅游产品的底线。应建立食品安全管理规范：所有合作餐饮点必须持有有效证照；导游须接受食品安全基础培训，具备辨别食品异常的能力；行程中配备常用肠胃药品；购买旅游意外险，覆盖食物过敏等突发情况。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以"味"为本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以"故事"为魂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以"体验"为体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5.1.4 以"服务"为基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一日游产品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两日游产品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主题产品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线路策划的核心要素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安顺美食旅游推荐线路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选点标准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品控机制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5.4.3 安全保障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知识卡片：美食旅游产品设计五步法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步骤 | 核心任务 | 输出成果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客群定位 | 明确目标客群的需求和偏好 | 客群画像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主题设定 | 确定产品的主题和叙事框架 | 主题文案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选点评估 | 筛选和评估合作餐饮点 | 选点清单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行程编排 | 设计行程节奏和动线 | 行程表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服务配套 | 确定交通、住宿、导游等配套 | 服务清单 |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旅游产品设计应遵循"以味为本、以故事为魂、以体验为体、以服务为基"的原则。安顺美食旅游产品谱系包括一日游、两日游和主题产品三大类，覆盖不同客群需求。线路策划需要关注主题、节奏、动线和容量四个核心要素。品质保障体系包括严格的选点标准、持续的品控机制和完善的安全保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第5章 安顺美食旅游产品设计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