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美食的旅游价值与品牌基因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掌握美食的旅游价值与品牌基因的核心概念、理论框架与关键术语，理解其在数字文旅学科体系中的定位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能够运用美食的旅游价值与品牌基因的理论工具分析实践问题，具备方案设计与评估的基本能力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2026年春节，上海的林小姐在小红书上刷到了一条夺夺粉的视频。视频里，砂锅咕嘟冒泡，竹签扎起的米豆腐晶莹剔透，蘸水红亮诱人。她当即截图发给闺蜜："这个周末飞安顺？"闺蜜秒回："订票。"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天后，两人出现在安顺顾府街的陈记夺夺粉店。排队40分钟后，她们终于坐到了砂锅前。林小姐后来在小红书写道："这一顿夺夺粉，值回往返机票。更惊喜的是，安顺不只是夺夺粉——裹卷、破酥包、鸡辣子……每一顿都是惊喜。三天胖了四斤，但值了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林小姐的故事并非个例。大众点评数据显示，2025-2026年，安顺"美食旅游"相关搜索量增长超过300%，"为了吃专程去安顺"正在成为一种新的旅游消费趋势。当一顿饭能够引发一场旅行，美食就不再只是旅途中的"配套服务"，而是旅游目的地的核心吸引物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美食作为旅游吸引物的理论基础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旅游吸引物理论  |  3.1.2 地方感与美食认同  |  3.1.3 体验经济与美食旅游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美食旅游价值的评估框架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美食旅游价值的维度  |  3.2.2 美食旅游价值的评估矩阵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美食品牌基因的构成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品牌基因的概念  |  3.3.2 安顺美食的品牌基因分析  |  3.3.3 品牌基因的提取方法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从地方小吃到城市品牌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美食城市品牌的成功案例  |  3.4.2 安顺美食品牌化的路径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美食作为旅游吸引物的理论基础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美食作为旅游吸引物的理论基础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3.1.1 旅游吸引物理论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在旅游学中，旅游吸引物（Tourist Attraction）是指能够激发旅游者出游动机、满足旅游需求的各种事物和现象。传统的旅游吸引物主要是自然景观（山川湖泊）和人文景观（历史遗迹、博物馆）。美食长期被视为旅游的"配套要素"——游客来了"顺便吃"，而非"为了吃而来"。
 但这一格局正在发生根本性变化。随着体验经济时代的到来，美食从"配套要素"升级为"核心吸引物"。世界旅游组织（UNWTO）的调查显示，超过三分之一的旅游支出用于餐饮消费，超过80%的旅行者在选择目的地时会考虑美食因素。"美食旅游"（Gastronomy Tourism）已成为全球旅游增长最快的细分市场之一。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在旅游学中，旅游吸引物（Tourist Attraction）是指能够激发旅游者出游动机、满足旅游需求的各种事物和现象。传统的旅游吸引物主要是自然景观（山川湖泊）和人文景观（历史遗迹、博物馆）。美食长期被视为旅游的"配套要素"——游客来了"顺便吃"，而非"为了吃而来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这一格局正在发生根本性变化。随着体验经济时代的到来，美食从"配套要素"升级为"核心吸引物"。世界旅游组织（UNWTO）的调查显示，超过三分之一的旅游支出用于餐饮消费，超过80%的旅行者在选择目的地时会考虑美食因素。"美食旅游"（Gastronomy Tourism）已成为全球旅游增长最快的细分市场之一。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美食作为旅游吸引物的理论基础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3.1.2 地方感与美食认同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人文地理学中的"地方感"（Sense of Place）理论认为，人们对特定地方的情感依恋来自于独特的感官体验和文化认同。美食是构建地方感最直接、最有力的媒介之一——味觉记忆比视觉记忆更持久、更情感化。
 安顺美食之所以能够成为旅游吸引物，核心在于它承载了强烈的地方感。夺夺粉的酸辣味型连接着安顺的喀斯特山水和辣椒文化，"过街调"的逛吃方式映射着安顺人安逸的生活节奏，"八大碗"的仪式感折射着屯堡六百年不变的文化基因。吃一口安顺美食，不仅是满足口腹之欲，更是在"品尝"这座城市的灵魂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人文地理学中的"地方感"（Sense of Place）理论认为，人们对特定地方的情感依恋来自于独特的感官体验和文化认同。美食是构建地方感最直接、最有力的媒介之一——味觉记忆比视觉记忆更持久、更情感化。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之所以能够成为旅游吸引物，核心在于它承载了强烈的地方感。夺夺粉的酸辣味型连接着安顺的喀斯特山水和辣椒文化，"过街调"的逛吃方式映射着安顺人安逸的生活节奏，"八大碗"的仪式感折射着屯堡六百年不变的文化基因。吃一口安顺美食，不仅是满足口腹之欲，更是在"品尝"这座城市的灵魂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美食作为旅游吸引物的理论基础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3.1.3 体验经济与美食旅游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e和Gilmore的体验经济理论将经济价值的演进分为商品、产品、服务和体验四个阶段。美食旅游的本质是"体验"——游客购买的不是夺夺粉本身（商品），不是餐厅的就餐环境（服务），而是在安顺老街的烟火气中"围锅夺食"的独特体验。
 好的美食旅游体验具备体验经济的四个特征：参与性——游客不只是"吃"，而是"参与"（如在屯堡老宅中学习制作鸡辣子）；个性化——不同游客有不同的美食路线和体验深度；记忆性——独特的美食体验形成持久的记忆，成为社交分享的素材；情感性——美食体验激发情感共鸣，建立与目的地的深层联结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e和Gilmore的体验经济理论将经济价值的演进分为商品、产品、服务和体验四个阶段。美食旅游的本质是"体验"——游客购买的不是夺夺粉本身（商品），不是餐厅的就餐环境（服务），而是在安顺老街的烟火气中"围锅夺食"的独特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的美食旅游体验具备体验经济的四个特征：参与性——游客不只是"吃"，而是"参与"（如在屯堡老宅中学习制作鸡辣子）；个性化——不同游客有不同的美食路线和体验深度；记忆性——独特的美食体验形成持久的记忆，成为社交分享的素材；情感性——美食体验激发情感共鸣，建立与目的地的深层联结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美食作为旅游吸引物的理论基础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旅游吸引物理论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在旅游学中，旅游吸引物（Tourist Attraction）是指能够激发旅游者出游动机、满足旅游需求的各种事物和现象。传统的旅游吸引物主要是自然景观（山川湖泊）和人文景观（历史遗迹、博物馆）。美食长期被视为旅游的"配套要素"——游客来了"顺便吃"，而非"为了吃而来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3.1.2 地方感与美食认同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人文地理学中的"地方感"（Sense of Place）理论认为，人们对特定地方的情感依恋来自于独特的感官体验和文化认同。美食是构建地方感最直接、最有力的媒介之一——味觉记忆比视觉记忆更持久、更情感化。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3.1.3 体验经济与美食旅游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e和Gilmore的体验经济理论将经济价值的演进分为商品、产品、服务和体验四个阶段。美食旅游的本质是"体验"——游客购买的不是夺夺粉本身（商品），不是餐厅的就餐环境（服务），而是在安顺老街的烟火气中"围锅夺食"的独特体验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美食旅游价值的评估框架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美食旅游价值的评估框架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3.2.1 美食旅游价值的维度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借鉴文化遗产价值评估框架，美食的旅游价值可以从以下维度评估：
 本真性价值。 美食是否代表了当地真实的饮食传统？是否与特定的地理环境、历史文化和生产方式相关联？安顺屯堡菜的"本真性"体现在它六百年不间断的传承和与黔中地理环境的深度绑定。
 差异性价值。 美食与同类产品相比有何独特之处？安顺美食的差异性在于"屯堡+少数民族"的多元融合、"酸辣鲜香"的独特味型和"过街调"的体验方式——这些在贵州乃至全国都具有唯一性。
 体验性价值。 美食是否提供了丰富的体验维度？安顺美食的体验性很强——"夺"夺夺粉的互动感、"过街调"的探索感、"八大碗"的仪式感、学做鸡辣子的参与感。
 传播性价值。 美食是否具有传播潜力？是否"好看"（适合拍照）？是否有"故事"（适合讲述）？夺夺粉独特的名字和吃法、裹卷五彩缤纷的外观、破酥包层层分明的质感——这些都是天然的传播素材。
 产业化价值。 美食是否可以标准化、连锁化...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借鉴文化遗产价值评估框架，美食的旅游价值可以从以下维度评估：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本真性价值。 美食是否代表了当地真实的饮食传统？是否与特定的地理环境、历史文化和生产方式相关联？安顺屯堡菜的"本真性"体现在它六百年不间断的传承和与黔中地理环境的深度绑定。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差异性价值。 美食与同类产品相比有何独特之处？安顺美食的差异性在于"屯堡+少数民族"的多元融合、"酸辣鲜香"的独特味型和"过街调"的体验方式——这些在贵州乃至全国都具有唯一性。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体验性价值。 美食是否提供了丰富的体验维度？安顺美食的体验性很强——"夺"夺夺粉的互动感、"过街调"的探索感、"八大碗"的仪式感、学做鸡辣子的参与感。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传播性价值。 美食是否具有传播潜力？是否"好看"（适合拍照）？是否有"故事"（适合讲述）？夺夺粉独特的名字和吃法、裹卷五彩缤纷的外观、破酥包层层分明的质感——这些都是天然的传播素材。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美食旅游价值的评估框架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3.2.2 美食旅游价值的评估矩阵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综合评估：安顺美食具有极高的旅游价值（总评分4.3/5），本真性和差异性是其核心竞争力，产业化水平是当前短板也是未来提升空间。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价值维度 | 核心问题 | 安顺美食评分（1-5）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|---------|---------|------------------|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本真性 | 是否代表真实的饮食传统？ | 5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差异性 | 与同类产品相比是否独特？ | 4.5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体验性 | 是否提供丰富的体验维度？ | 4.5 |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美食旅游价值的评估框架 — 数据表格</a:t>
            </a:r>
            <a:endParaRPr lang="en-US" sz="2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价值维度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核心问题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安顺美食评分（1-5）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本真性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是否代表真实的饮食传统？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5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差异性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与同类产品相比是否独特？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4.5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体验性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是否提供丰富的体验维度？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4.5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传播性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是否"好看"且"有故事"？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4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产业化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是否可标准化和规模化？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3.5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美食旅游价值的评估框架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美食旅游价值的维度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借鉴文化遗产价值评估框架，美食的旅游价值可以从以下维度评估：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3.2.2 美食旅游价值的评估矩阵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价值维度 | 核心问题 | 安顺美食评分（1-5） |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美食品牌基因的构成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美食品牌基因的构成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3.3.1 品牌基因的概念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品牌基因（Brand DNA）是品牌最核心、最稳定、最具辨识度的特征组合，决定了品牌的独特性和竞争力。如同生物体的DNA决定了其物种特征，品牌基因决定了品牌的"身份"和"性格"。
 美食品牌的基因构成包括：产品基因——食材、工艺、味型等产品层面的核心特征；文化基因——历史渊源、文化内涵、价值理念等精神层面的核心特征；体验基因——消费场景、服务方式、互动模式等体验层面的核心特征；视觉基因——色彩、造型、包装等视觉层面的核心特征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品牌基因（Brand DNA）是品牌最核心、最稳定、最具辨识度的特征组合，决定了品牌的独特性和竞争力。如同生物体的DNA决定了其物种特征，品牌基因决定了品牌的"身份"和"性格"。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品牌的基因构成包括：产品基因——食材、工艺、味型等产品层面的核心特征；文化基因——历史渊源、文化内涵、价值理念等精神层面的核心特征；体验基因——消费场景、服务方式、互动模式等体验层面的核心特征；视觉基因——色彩、造型、包装等视觉层面的核心特征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美食品牌基因的构成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3.3.2 安顺美食的品牌基因分析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产品基因。
 - 核心味型：酸辣鲜香，以糟辣椒为灵魂调味
 - 核心工艺：腌制发酵（腊肉、糟辣椒、盐菜）、文火煨炖（鸡辣子）、石磨蒸制（破酥包、冲冲糕）
 - 核心食材：本地辣椒、黑毛猪、土鸡、糯米、豆制品
 - 核心特色：食材本真、工艺传统、味型独特
 文化基因。
 - 历史厚度：六百年屯堡饮食传承
 - 多元融合：江淮汉族+西南少数民族的饮食文化交融
 - 生活方式："过街调"代表的安逸生活态度
 - 文化符号："八大碗"的宴席礼仪、汪公祭祀中的饮食元素
 体验基因。
 - 场景特色：石板老街的烟火气、百年老宅的历史感
 - 互动方式："夺"夺夺粉的社交属性、"过街调"的探索感
 - 仪式感："八大碗"的上菜顺序和座位礼仪
 - 学习体验：参与糟辣椒制作、鸡辣子烹饪
 视觉基因。
 - 色彩体系：糟辣椒的红、腊肉的褐、米豆腐的白、五色花米饭的彩
 - 造型特征：夺夺粉砂锅的质朴、裹卷的...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核心味型：酸辣鲜香，以糟辣椒为灵魂调味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核心工艺：腌制发酵（腊肉、糟辣椒、盐菜）、文火煨炖（鸡辣子）、石磨蒸制（破酥包、冲冲糕）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核心食材：本地辣椒、黑毛猪、土鸡、糯米、豆制品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核心特色：食材本真、工艺传统、味型独特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历史厚度：六百年屯堡饮食传承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美食品牌基因的构成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3.3.3 品牌基因的提取方法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田野调查法。 深入安顺的美食街区、屯堡村寨、菜市场，通过观察、品尝、访谈收集一手资料。
 文献研究法。 查阅地方志、饮食文化专著、学术论文中关于安顺饮食的记载。
 比较分析法。 将安顺美食与成都小吃、长沙小吃、贵阳小吃等竞争对手进行对比，找出差异化的基因特征。
 用户洞察法。 分析社交媒体上关于安顺美食的用户评论和分享，提取消费者最关注和最赞赏的要素。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田野调查法。 深入安顺的美食街区、屯堡村寨、菜市场，通过观察、品尝、访谈收集一手资料。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文献研究法。 查阅地方志、饮食文化专著、学术论文中关于安顺饮食的记载。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比较分析法。 将安顺美食与成都小吃、长沙小吃、贵阳小吃等竞争对手进行对比，找出差异化的基因特征。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用户洞察法。 分析社交媒体上关于安顺美食的用户评论和分享，提取消费者最关注和最赞赏的要素。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美食品牌基因的构成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品牌基因的概念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品牌基因（Brand DNA）是品牌最核心、最稳定、最具辨识度的特征组合，决定了品牌的独特性和竞争力。如同生物体的DNA决定了其物种特征，品牌基因决定了品牌的"身份"和"性格"。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3.3.2 安顺美食的品牌基因分析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核心味型：酸辣鲜香，以糟辣椒为灵魂调味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3.3.3 品牌基因的提取方法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田野调查法。 深入安顺的美食街区、屯堡村寨、菜市场，通过观察、品尝、访谈收集一手资料。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 从地方小吃到城市品牌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从地方小吃到城市品牌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3.4.1 美食城市品牌的成功案例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成都。 "美食之都"是成都城市品牌的核心组成部分。成都将火锅、川菜、小吃等美食资源整合为城市品牌，通过"川菜走出去"战略和"国际美食之都"建设，将美食打造成了城市的第一吸引力。
 长沙。 长沙凭借茶颜悦色、文和友、超级文和友等美食品牌，成功打造了"网红美食城市"的品牌形象。长沙的经验表明，一两个现象级美食品牌可以带动整个城市的美食旅游。
 顺德。 顺德以"世界美食之都"（联合国教科文组织创意城市网络）的身份，将"顺德菜"从地方菜系提升为国际品牌。顺德的经验表明，权威认证对美食品牌的提升具有倍增效应。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成都。 "美食之都"是成都城市品牌的核心组成部分。成都将火锅、川菜、小吃等美食资源整合为城市品牌，通过"川菜走出去"战略和"国际美食之都"建设，将美食打造成了城市的第一吸引力。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长沙。 长沙凭借茶颜悦色、文和友、超级文和友等美食品牌，成功打造了"网红美食城市"的品牌形象。长沙的经验表明，一两个现象级美食品牌可以带动整个城市的美食旅游。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顺德。 顺德以"世界美食之都"（联合国教科文组织创意城市网络）的身份，将"顺德菜"从地方菜系提升为国际品牌。顺德的经验表明，权威认证对美食品牌的提升具有倍增效应。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从地方小吃到城市品牌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3.4.2 安顺美食品牌化的路径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借鉴成功案例，安顺美食品牌化可走以下路径：
 打造标志性单品。 选择1-2个最具辨识度和传播力的美食单品（如夺夺粉、破酥包），集中资源打造成"爆款"，以点带面拉动整体美食品牌的认知。
 构建品牌矩阵。 形成"安顺美食"主品牌+单品子品牌+街区品牌的品牌矩阵。如"安顺美食·夺夺粉""安顺美食·顾府街"等。
 寻求权威背书。 推动安顺美食申报更高层级的品牌认定（如"中华名小吃"、地理标志产品、非物质文化遗产等），获得权威背书。
 数字化传播驱动。 利用短视频、直播、社交媒体等数字渠道，系统性地传播安顺美食品牌。
 美食正在从旅游"配套要素"升级为"核心吸引物"。安顺美食具有极高的旅游价值，本真性和差异性是核心竞争力。品牌基因包括产品基因（酸辣鲜香、腌制发酵）、文化基因（六百年传承、多元融合）、体验基因（过街调、八大碗）和视觉基因（红白相间、老街烟火）。借鉴成都、长沙、顺德等美食城市品牌的经验，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借鉴成功案例，安顺美食品牌化可走以下路径：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打造标志性单品。 选择1-2个最具辨识度和传播力的美食单品（如夺夺粉、破酥包），集中资源打造成"爆款"，以点带面拉动整体美食品牌的认知。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构建品牌矩阵。 形成"安顺美食"主品牌+单品子品牌+街区品牌的品牌矩阵。如"安顺美食·夺夺粉""安顺美食·顾府街"等。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寻求权威背书。 推动安顺美食申报更高层级的品牌认定（如"中华名小吃"、地理标志产品、非物质文化遗产等），获得权威背书。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数字化传播驱动。 利用短视频、直播、社交媒体等数字渠道，系统性地传播安顺美食品牌。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 从地方小吃到城市品牌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美食城市品牌的成功案例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成都。 "美食之都"是成都城市品牌的核心组成部分。成都将火锅、川菜、小吃等美食资源整合为城市品牌，通过"川菜走出去"战略和"国际美食之都"建设，将美食打造成了城市的第一吸引力。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3.4.2 安顺美食品牌化的路径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借鉴成功案例，安顺美食品牌化可走以下路径：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旅游吸引物理论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3.1.2 地方感与美食认同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3.1.3 体验经济与美食旅游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美食旅游价值的维度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3.2.2 美食旅游价值的评估矩阵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品牌基因的概念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3.3.2 安顺美食的品牌基因分析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3.3.3 品牌基因的提取方法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美食城市品牌的成功案例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3.4.2 安顺美食品牌化的路径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知识卡片：美食品牌基因四要素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基因类型 | 核心内容 | 安顺案例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产品基因 | 食材、工艺、味型 | 糟辣椒、煨炖、酸辣鲜香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文化基因 | 历史、内涵、理念 | 六百年屯堡、江淮遗风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体验基因 | 场景、互动、仪式 | 过街调、夺粉社交、八大碗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视觉基因 | 色彩、造型、场景 | 砂锅红汤、层叠破酥、老街烟火 |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正在从旅游"配套要素"升级为"核心吸引物"。安顺美食具有极高的旅游价值，本真性和差异性是核心竞争力。品牌基因包括产品基因（酸辣鲜香、腌制发酵）、文化基因（六百年传承、多元融合）、体验基因（过街调、八大碗）和视觉基因（红白相间、老街烟火）。借鉴成都、长沙、顺德等美食城市品牌的经验，安顺美食品牌化应以标志性单品为突破口，构建品牌矩阵，寻求权威背书，驱动数字化传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完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安顺美食 - 第3章 美食的旅游价值与品牌基因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