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安顺美食核心品类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掌握安顺美食核心品类的核心概念、理论框架与关键术语，理解其在数字文旅学科体系中的定位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能够运用安顺美食核心品类的理论工具分析实践问题，具备方案设计与评估的基本能力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年以前，"夺夺粉"还只是安顺本地人的心头好——一种用竹签"夺"着吃的米豆腐小火锅，价格亲民，环境简陋，出了安顺几乎无人知晓。2025年，一条抖音短视频改变了这一切。一位美食博主用镜头记录了夺夺粉的制作全过程：砂锅里咕嘟咕嘟冒着热气，竹签扎起晶莹的米豆腐，蘸上秘制的辣椒蘸水送入口中。视频配文："贵州最被低估的美食，没有之一。"一夜之间播放量突破500万，评论区被"求地址""已订票"刷屏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夺夺粉的"出圈"是安顺美食品牌化的一个缩影。从街头巷尾到网络热搜，从地方小吃到城市名片，安顺美食正在经历一场前所未有的品类觉醒。而这场觉醒的前提，是对自身美食品类的系统梳理和价值认知。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屯堡菜系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2.1.1 腊肉血豆腐  |  2.1.2 鸡辣子  |  2.1.3 盐菜肉  |  2.1.4 糟辣椒系列  |  2.1.5 其他屯堡名菜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安顺小吃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2.2.1 夺夺粉  |  2.2.2 安顺裹卷  |  2.2.3 破酥包  |  2.2.4 其他经典小吃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少数民族美食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2.3.1 苗族美食  |  2.3.2 布依族美食  |  2.3.3 仡佬族美食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安顺美食的品类特征总结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2.4.1 品类结构  |  2.4.2 核心竞争要素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 屯堡菜系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屯堡菜系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2.1.1 腊肉血豆腐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腊肉血豆腐是屯堡饮食最具代表性的菜品之一，也是屯堡人年夜饭上必不可少的一道菜。
 制作工艺。 腊肉的制作从腊月杀年猪开始。将五花肉切成条状，用盐、花椒、白酒腌制7-10天，然后挂在灶台上方用松柏枝、柑橘皮等慢火熏制15-30天。熏制过程中，松柏的清香和柑橘的果香渗透入肉，形成独特的风味。
 血豆腐的制作更为讲究。将新鲜猪血与豆腐、猪肉末、花椒粉、盐等混合均匀，揉成圆饼状，同样挂在灶台上方熏制。成品血豆腐外表黑褐，切开后呈绛红色，质地紧实。
 食用方式。 腊肉和血豆腐切成薄片，摆盘后上笼蒸15-20分钟。蒸制过程中，腊肉的油脂渗入血豆腐，血豆腐的咸香浸润腊肉，二者相得益彰。上桌时配以蒜苗或青椒丝点缀。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腊肉血豆腐是屯堡饮食最具代表性的菜品之一，也是屯堡人年夜饭上必不可少的一道菜。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制作工艺。 腊肉的制作从腊月杀年猪开始。将五花肉切成条状，用盐、花椒、白酒腌制7-10天，然后挂在灶台上方用松柏枝、柑橘皮等慢火熏制15-30天。熏制过程中，松柏的清香和柑橘的果香渗透入肉，形成独特的风味。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血豆腐的制作更为讲究。将新鲜猪血与豆腐、猪肉末、花椒粉、盐等混合均匀，揉成圆饼状，同样挂在灶台上方熏制。成品血豆腐外表黑褐，切开后呈绛红色，质地紧实。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食用方式。 腊肉和血豆腐切成薄片，摆盘后上笼蒸15-20分钟。蒸制过程中，腊肉的油脂渗入血豆腐，血豆腐的咸香浸润腊肉，二者相得益彰。上桌时配以蒜苗或青椒丝点缀。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屯堡菜系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2.1.2 鸡辣子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鸡辣子是安顺最具代表性的"硬菜"之一，属于屯堡菜的经典。
 制作工艺。 选用本地土鸡（以放养半年以上的为佳），斩成小块。锅中放入大量菜籽油，油热后下入糍粑辣椒（干辣椒水发后捣成的辣椒酱）炒至油色红亮，加入姜、蒜、花椒等香料，再放入鸡块翻炒至表面变色，最后加入高汤或清水，小火煨炖1-2小时。炖至鸡肉酥烂、汤汁浓稠即可。
 风味特征。 鸡辣子的精髓在于"辣而不燥、香而不腻"。长时间煨炖使辣椒的燥气散去，留下醇厚的辣香；鸡肉吸收了辣椒和香料的味道，酥烂入味。汤汁是鸡辣子的灵魂，拌饭或拌面都是一绝。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鸡辣子是安顺最具代表性的"硬菜"之一，属于屯堡菜的经典。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制作工艺。 选用本地土鸡（以放养半年以上的为佳），斩成小块。锅中放入大量菜籽油，油热后下入糍粑辣椒（干辣椒水发后捣成的辣椒酱）炒至油色红亮，加入姜、蒜、花椒等香料，再放入鸡块翻炒至表面变色，最后加入高汤或清水，小火煨炖1-2小时。炖至鸡肉酥烂、汤汁浓稠即可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风味特征。 鸡辣子的精髓在于"辣而不燥、香而不腻"。长时间煨炖使辣椒的燥气散去，留下醇厚的辣香；鸡肉吸收了辣椒和香料的味道，酥烂入味。汤汁是鸡辣子的灵魂，拌饭或拌面都是一绝。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屯堡菜系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2.1.3 盐菜肉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盐菜肉是屯堡"八大碗"中的固定角色，也是最能体现屯堡饮食"江南底子"的菜品。
 制作工艺。 盐菜（也称"酸菜"或"腌菜"）是屯堡人家的必备储存食品，用青菜（芥菜的一种）晾晒后加盐揉搓，入坛发酵制成。制作盐菜肉时，将五花肉煮至半熟，切成厚片，肉皮朝下码入碗底，上面铺满盐菜，上笼大火蒸1-2小时。出锅后倒扣入盘中，肉在上、菜在下。
 风味特征。 长时间的蒸制使五花肉的油脂完全渗透到盐菜中，肉变得酥软不腻，盐菜则吸收了肉汁的鲜美，咸香可口。这道菜是"油脂与发酵"的完美结合，体现了屯堡人善于利用腌制食品的饮食智慧。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盐菜肉是屯堡"八大碗"中的固定角色，也是最能体现屯堡饮食"江南底子"的菜品。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制作工艺。 盐菜（也称"酸菜"或"腌菜"）是屯堡人家的必备储存食品，用青菜（芥菜的一种）晾晒后加盐揉搓，入坛发酵制成。制作盐菜肉时，将五花肉煮至半熟，切成厚片，肉皮朝下码入碗底，上面铺满盐菜，上笼大火蒸1-2小时。出锅后倒扣入盘中，肉在上、菜在下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风味特征。 长时间的蒸制使五花肉的油脂完全渗透到盐菜中，肉变得酥软不腻，盐菜则吸收了肉汁的鲜美，咸香可口。这道菜是"油脂与发酵"的完美结合，体现了屯堡人善于利用腌制食品的饮食智慧。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屯堡菜系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2.1.4 糟辣椒系列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糟辣椒是安顺菜中使用最广泛的调味品，也是一大类菜品的统称。
 糟辣椒制作。 每年秋季辣椒成熟时，屯堡人家家户户制作糟辣椒。选用鲜红的长辣椒，洗净晾干后剁碎，加入盐、生姜、大蒜、白酒，拌匀后入坛密封发酵。发酵15-30天后即可食用，保存得当可放置一年。
 糟辣椒菜品。 糟辣椒炒肉、糟辣椒炒鸡蛋、糟辣椒鱼、糟辣椒土豆丝——几乎任何食材都可以与糟辣椒搭配。糟辣椒的酸辣味能够去腥增香、开胃下饭。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糟辣椒是安顺菜中使用最广泛的调味品，也是一大类菜品的统称。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糟辣椒制作。 每年秋季辣椒成熟时，屯堡人家家户户制作糟辣椒。选用鲜红的长辣椒，洗净晾干后剁碎，加入盐、生姜、大蒜、白酒，拌匀后入坛密封发酵。发酵15-30天后即可食用，保存得当可放置一年。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糟辣椒菜品。 糟辣椒炒肉、糟辣椒炒鸡蛋、糟辣椒鱼、糟辣椒土豆丝——几乎任何食材都可以与糟辣椒搭配。糟辣椒的酸辣味能够去腥增香、开胃下饭。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屯堡菜系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2.1.5 其他屯堡名菜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5/5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灌汤猪脚。 将猪脚炖至酥烂，灌入高汤冻，上桌前蒸热使汤汁融化，咬开猪脚汤汁四溢。这道菜在2026年必吃榜中备受好评。
 屯堡蒸菜系列。 粉蒸肉、蒸排骨、蒸腊味合蒸——屯堡人善于用蒸制的方式保留食材的原味。
 酸菜豆米。 用发酵的酸菜和豆米（红豆）同煮，酸爽开胃，是屯堡人日常餐桌上的"下饭菜"。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灌汤猪脚。 将猪脚炖至酥烂，灌入高汤冻，上桌前蒸热使汤汁融化，咬开猪脚汤汁四溢。这道菜在2026年必吃榜中备受好评。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屯堡蒸菜系列。 粉蒸肉、蒸排骨、蒸腊味合蒸——屯堡人善于用蒸制的方式保留食材的原味。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酸菜豆米。 用发酵的酸菜和豆米（红豆）同煮，酸爽开胃，是屯堡人日常餐桌上的"下饭菜"。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2.1 屯堡菜系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2.1.1 腊肉血豆腐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腊肉血豆腐是屯堡饮食最具代表性的菜品之一，也是屯堡人年夜饭上必不可少的一道菜。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2.1.2 鸡辣子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鸡辣子是安顺最具代表性的"硬菜"之一，属于屯堡菜的经典。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2.1.3 盐菜肉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盐菜肉是屯堡"八大碗"中的固定角色，也是最能体现屯堡饮食"江南底子"的菜品。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92608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29260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29077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2.1.4 糟辣椒系列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182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糟辣椒是安顺菜中使用最广泛的调味品，也是一大类菜品的统称。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56616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5661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14400" y="3547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2.1.5 其他屯堡名菜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14400" y="38221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灌汤猪脚。 将猪脚炖至酥烂，灌入高汤冻，上桌前蒸热使汤汁融化，咬开猪脚汤汁四溢。这道菜在2026年必吃榜中备受好评。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 安顺小吃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安顺小吃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2.2.1 夺夺粉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夺夺粉是安顺小吃的"顶流"，也是最具辨识度的安顺美食IP。
 名称由来。 "夺"是安顺方言，意为"戳"或"扎"。夺夺粉的吃法是用竹签"夺"起砂锅中的食材蘸着蘸水吃，故得名。这个独特的名称本身就具有极强的传播力——听到"夺夺粉"三个字，外地人会产生好奇，本地人会心一笑。
 制作与食用。 夺夺粉的主料是米豆腐（用大米制成的凝胶状食品），切成小方块后放入砂锅中，加入高汤、肉末、酸菜等一同煮制。食用时用竹签扎起米豆腐，蘸上由糊辣椒、葱花、折耳根、酱油、醋等调制的蘸水。米豆腐嫩滑，蘸水香辣，口感层次丰富。
 文化内涵。 夺夺粉的"围锅夺食"方式具有很强的社交属性——三五好友围坐一锅，边说边"夺"，气氛热烈。这种吃法契合了当代年轻人追求"社交型餐饮"的消费趋势。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夺夺粉是安顺小吃的"顶流"，也是最具辨识度的安顺美食IP。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名称由来。 "夺"是安顺方言，意为"戳"或"扎"。夺夺粉的吃法是用竹签"夺"起砂锅中的食材蘸着蘸水吃，故得名。这个独特的名称本身就具有极强的传播力——听到"夺夺粉"三个字，外地人会产生好奇，本地人会心一笑。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制作与食用。 夺夺粉的主料是米豆腐（用大米制成的凝胶状食品），切成小方块后放入砂锅中，加入高汤、肉末、酸菜等一同煮制。食用时用竹签扎起米豆腐，蘸上由糊辣椒、葱花、折耳根、酱油、醋等调制的蘸水。米豆腐嫩滑，蘸水香辣，口感层次丰富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文化内涵。 夺夺粉的"围锅夺食"方式具有很强的社交属性——三五好友围坐一锅，边说边"夺"，气氛热烈。这种吃法契合了当代年轻人追求"社交型餐饮"的消费趋势。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安顺小吃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2.2.2 安顺裹卷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裹卷是安顺"过街调"的招牌小吃，也是游客最常打卡的美食之一。
 制作工艺。 用米粉浆摊成薄如纸的圆形粉皮，卷入海带丝、豆芽、酸萝卜、折耳根、花生碎、油辣椒等十余种馅料，卷成圆筒状，切成小段。裹卷的关键在于粉皮的制作——粉皮要薄而韧，透明而有弹性，才能包裹住丰富的馅料而不破裂。
 风味特征。 裹卷的口感层次极为丰富：粉皮的柔韧、蔬菜的脆爽、花生的香酥、辣椒的刺激，一口下去多重感受交织。何记裹卷是安顺最著名的裹卷品牌，在顾府街常年排队。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裹卷是安顺"过街调"的招牌小吃，也是游客最常打卡的美食之一。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制作工艺。 用米粉浆摊成薄如纸的圆形粉皮，卷入海带丝、豆芽、酸萝卜、折耳根、花生碎、油辣椒等十余种馅料，卷成圆筒状，切成小段。裹卷的关键在于粉皮的制作——粉皮要薄而韧，透明而有弹性，才能包裹住丰富的馅料而不破裂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风味特征。 裹卷的口感层次极为丰富：粉皮的柔韧、蔬菜的脆爽、花生的香酥、辣椒的刺激，一口下去多重感受交织。何记裹卷是安顺最著名的裹卷品牌，在顾府街常年排队。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安顺小吃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2.2.3 破酥包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破酥包是安顺早餐的代表，也是"轿子山破酥包"品牌的核心产品。
 制作工艺。 破酥包的面皮采用"油酥"工艺——将面团擀开后涂抹猪油，反复折叠擀制，形成多层酥皮。馅料有鲜肉、三鲜（猪肉+香菇+笋丁）、豆沙、糖等多种选择。包好的包子入笼大火蒸制，出笼时面皮层层分明，"破酥"之名由此而来。
 品牌化之路。 "轿子山破酥包"是安顺破酥包品牌化的典型案例。从轿子山镇走出的王绘友，在安顺古城开设门店，通过标准化制作、品牌化运营和社交媒体传播，将一家乡镇包子铺打造成了安顺美食名片。2026年，"轿子山破酥包"门店前排起长队的画面频繁出现在社交媒体上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破酥包是安顺早餐的代表，也是"轿子山破酥包"品牌的核心产品。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制作工艺。 破酥包的面皮采用"油酥"工艺——将面团擀开后涂抹猪油，反复折叠擀制，形成多层酥皮。馅料有鲜肉、三鲜（猪肉+香菇+笋丁）、豆沙、糖等多种选择。包好的包子入笼大火蒸制，出笼时面皮层层分明，"破酥"之名由此而来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品牌化之路。 "轿子山破酥包"是安顺破酥包品牌化的典型案例。从轿子山镇走出的王绘友，在安顺古城开设门店，通过标准化制作、品牌化运营和社交媒体传播，将一家乡镇包子铺打造成了安顺美食名片。2026年，"轿子山破酥包"门店前排起长队的画面频繁出现在社交媒体上。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安顺小吃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2.2.4 其他经典小吃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豆腐圆子。 将豆腐捏碎后加入香料和碱水揉成圆子，油炸至外酥里嫩，蘸辣椒面食用。外酥内嫩，豆香浓郁。
 冲冲糕。 用糯米粉蒸制的小糕点，食用时冲入红糖水和花生碎。口感绵软香甜，是安顺人儿时的记忆。
 油炸粑稀饭。 将糯米粑粑油炸至金黄，配以豆浆稀饭（豆浆煮大米），咸甜交融，是安顺特有的早餐组合。
 荞凉粉。 用荞麦粉制成的凉粉，切成条状，配以酸汤和辣椒油，酸辣爽滑。
 水晶凉粉。 用冰粉籽搓制的透明果冻状甜品，加入红糖水、花生碎、葡萄干，是安顺夏日消暑的首选。
 丝娃娃。 与裹卷类似但更精致的小吃，用薄面皮包裹各种蔬菜丝，形似襁褓中的婴儿而得名。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豆腐圆子。 将豆腐捏碎后加入香料和碱水揉成圆子，油炸至外酥里嫩，蘸辣椒面食用。外酥内嫩，豆香浓郁。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冲冲糕。 用糯米粉蒸制的小糕点，食用时冲入红糖水和花生碎。口感绵软香甜，是安顺人儿时的记忆。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油炸粑稀饭。 将糯米粑粑油炸至金黄，配以豆浆稀饭（豆浆煮大米），咸甜交融，是安顺特有的早餐组合。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荞凉粉。 用荞麦粉制成的凉粉，切成条状，配以酸汤和辣椒油，酸辣爽滑。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水晶凉粉。 用冰粉籽搓制的透明果冻状甜品，加入红糖水、花生碎、葡萄干，是安顺夏日消暑的首选。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2.2 安顺小吃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2.2.1 夺夺粉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夺夺粉是安顺小吃的"顶流"，也是最具辨识度的安顺美食IP。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2.2.2 安顺裹卷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裹卷是安顺"过街调"的招牌小吃，也是游客最常打卡的美食之一。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2.2.3 破酥包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破酥包是安顺早餐的代表，也是"轿子山破酥包"品牌的核心产品。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92608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29260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4400" y="290779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2.2.4 其他经典小吃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1821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豆腐圆子。 将豆腐捏碎后加入香料和碱水揉成圆子，油炸至外酥里嫩，蘸辣椒面食用。外酥内嫩，豆香浓郁。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 少数民族美食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少数民族美食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2.3.1 苗族美食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安顺苗族主要分布在紫云、关岭等地，苗族美食以酸汤系列最具代表性。
 酸汤鱼。 用苗家特制的米汤酸汤煮鱼，配以木姜子、辣椒、番茄等调料。酸汤的制作是苗族妇女的独门技艺——用米汤自然发酵，每日搅动，酸味纯正天然。
 苗家腊肉。 与屯堡腊肉不同，苗家腊肉通常不加熏制，而是用大量的盐和香料腌制后风干，风味更为原始粗犷。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安顺苗族主要分布在紫云、关岭等地，苗族美食以酸汤系列最具代表性。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酸汤鱼。 用苗家特制的米汤酸汤煮鱼，配以木姜子、辣椒、番茄等调料。酸汤的制作是苗族妇女的独门技艺——用米汤自然发酵，每日搅动，酸味纯正天然。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苗家腊肉。 与屯堡腊肉不同，苗家腊肉通常不加熏制，而是用大量的盐和香料腌制后风干，风味更为原始粗犷。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少数民族美食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2.3.2 布依族美食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安顺布依族主要分布在镇宁、关岭等地，布依族美食以五色花米饭最为著名。
 五色花米饭。 用天然植物染料将糯米染成黑、红、黄、紫、白五种颜色，蒸熟后色彩斑斓、香气独特。每种颜色来自不同的植物：黑色用枫叶汁、红色用红蓝草、黄色用密蒙花、紫色用紫蓝草。
 镇宁波波糖。 用糯米和麦芽糖制成的传统糖果，外裹芝麻，香甜酥脆。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安顺布依族主要分布在镇宁、关岭等地，布依族美食以五色花米饭最为著名。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五色花米饭。 用天然植物染料将糯米染成黑、红、黄、紫、白五种颜色，蒸熟后色彩斑斓、香气独特。每种颜色来自不同的植物：黑色用枫叶汁、红色用红蓝草、黄色用密蒙花、紫色用紫蓝草。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镇宁波波糖。 用糯米和麦芽糖制成的传统糖果，外裹芝麻，香甜酥脆。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少数民族美食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2.3.3 仡佬族美食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仡佬族的油茶和灰豆腐是安顺少数民族美食的重要组成部分。
 仡佬油茶。 将茶叶与猪油、花生、黄豆、米花等一起炒制后煮成茶汤，咸香浓郁，是仡佬族人待客的最高礼节。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仡佬族的油茶和灰豆腐是安顺少数民族美食的重要组成部分。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仡佬油茶。 将茶叶与猪油、花生、黄豆、米花等一起炒制后煮成茶汤，咸香浓郁，是仡佬族人待客的最高礼节。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 少数民族美食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2.3.1 苗族美食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安顺苗族主要分布在紫云、关岭等地，苗族美食以酸汤系列最具代表性。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2.3.2 布依族美食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安顺布依族主要分布在镇宁、关岭等地，布依族美食以五色花米饭最为著名。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2.3.3 仡佬族美食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仡佬族的油茶和灰豆腐是安顺少数民族美食的重要组成部分。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2.4 安顺美食的品类特征总结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安顺美食的品类特征总结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2.4.1 品类结构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安顺美食的品类结构可以概括为"三层金字塔"：
 基础层：日常饮食。 以糟辣椒、酸菜豆米、家常豆腐等为代表的日常家常菜，是安顺人餐桌上的"底色"。
 特色层：小吃与名菜。 以夺夺粉、裹卷、破酥包、鸡辣子、腊肉血豆腐为代表的特色美食，是安顺美食的"名片"。
 仪式层：宴席与节庆。 以"八大碗"和节庆食品为代表，承载着安顺人的文化记忆和社交礼仪。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安顺美食的品类结构可以概括为"三层金字塔"：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基础层：日常饮食。 以糟辣椒、酸菜豆米、家常豆腐等为代表的日常家常菜，是安顺人餐桌上的"底色"。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特色层：小吃与名菜。 以夺夺粉、裹卷、破酥包、鸡辣子、腊肉血豆腐为代表的特色美食，是安顺美食的"名片"。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仪式层：宴席与节庆。 以"八大碗"和节庆食品为代表，承载着安顺人的文化记忆和社交礼仪。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安顺美食的品类特征总结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2.4.2 核心竞争要素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安顺美食的核心竞争要素可以归纳为：
 食材本真。 安顺美食强调食材的本地化和新鲜度。土鸡、黑毛猪、本地辣椒、山间野菜——优质的食材是安顺美食的根本。
 工艺传承。 腌制、发酵、熏制、煨炖等传统工艺经过数百年的传承和优化，形成了独特的风味体系。
 文化内涵。 每一道安顺美食背后都有故事——屯堡的历史记忆、少数民族的文化传统、老街的生活气息——这些文化内涵构成了品牌的深层价值。
 体验独特。 "过街调"的逛吃模式、"夺夺粉"的社交属性、"八大碗"的仪式感——安顺美食提供的不仅是味觉享受，更是独特的文化体验。
 安顺美食以屯堡菜系、地方小吃和少数民族美食三大板块构成完整的品类体系。屯堡菜系以腊肉血豆腐、鸡辣子、盐菜肉、糟辣椒系列为代表，传承了六百年的江淮烹饪技艺。安顺小吃以夺夺粉、裹卷、破酥包为代表，"过街调"文化赋予了小吃独特的体验价值。苗族酸汤鱼、布依族五色花米饭等少数民族美食增添了多元风味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安顺美食的核心竞争要素可以归纳为：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食材本真。 安顺美食强调食材的本地化和新鲜度。土鸡、黑毛猪、本地辣椒、山间野菜——优质的食材是安顺美食的根本。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工艺传承。 腌制、发酵、熏制、煨炖等传统工艺经过数百年的传承和优化，形成了独特的风味体系。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文化内涵。 每一道安顺美食背后都有故事——屯堡的历史记忆、少数民族的文化传统、老街的生活气息——这些文化内涵构成了品牌的深层价值。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体验独特。 "过街调"的逛吃模式、"夺夺粉"的社交属性、"八大碗"的仪式感——安顺美食提供的不仅是味觉享受，更是独特的文化体验。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2.4 安顺美食的品类特征总结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2.4.1 品类结构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安顺美食的品类结构可以概括为"三层金字塔"：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2.4.2 核心竞争要素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安顺美食的核心竞争要素可以归纳为：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2.1.1 腊肉血豆腐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2.1.2 鸡辣子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2.1.3 盐菜肉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2.1.4 糟辣椒系列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2.1.5 其他屯堡名菜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2.2.1 夺夺粉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57200" y="40233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" y="40233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594360" y="40233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2.2.2 安顺裹卷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2.2.3 破酥包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2.2.4 其他经典小吃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2.3.1 苗族美食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2.3.2 布依族美食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8" name="Shape 36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9" name="Text 37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2.3.3 仡佬族美食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475488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1" name="Shape 39"/>
          <p:cNvSpPr/>
          <p:nvPr/>
        </p:nvSpPr>
        <p:spPr>
          <a:xfrm>
            <a:off x="475488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2" name="Text 40"/>
          <p:cNvSpPr/>
          <p:nvPr/>
        </p:nvSpPr>
        <p:spPr>
          <a:xfrm>
            <a:off x="489204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2.4.1 品类结构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4754880" y="40233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4" name="Shape 42"/>
          <p:cNvSpPr/>
          <p:nvPr/>
        </p:nvSpPr>
        <p:spPr>
          <a:xfrm>
            <a:off x="4754880" y="40233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5" name="Text 43"/>
          <p:cNvSpPr/>
          <p:nvPr/>
        </p:nvSpPr>
        <p:spPr>
          <a:xfrm>
            <a:off x="4892040" y="40233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2.4.2 核心竞争要素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知识卡片：安顺美食核心品类一览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品类 | 代表菜品 | 核心特征 | 文化渊源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|------|---------|---------|---------|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屯堡菜系 | 腊肉血豆腐、鸡辣子、盐菜肉 | 腌制发酵、文火慢炖 | 明代江淮饮食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安顺小吃 | 夺夺粉、裹卷、破酥包 | 即买即食、风味多样 | 市井生活文化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苗族美食 | 酸汤鱼、苗家腊肉 | 酸辣浓郁、自然发酵 | 苗族饮食传统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布依族美食 | 五色花米饭、波波糖 | 天然染色、糯米为主 | 布依族节庆文化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宴席大菜 | 八大碗、灌汤猪脚 | 仪式感强、菜品固定 | 屯堡待客礼仪 |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以屯堡菜系、地方小吃和少数民族美食三大板块构成完整的品类体系。屯堡菜系以腊肉血豆腐、鸡辣子、盐菜肉、糟辣椒系列为代表，传承了六百年的江淮烹饪技艺。安顺小吃以夺夺粉、裹卷、破酥包为代表，"过街调"文化赋予了小吃独特的体验价值。苗族酸汤鱼、布依族五色花米饭等少数民族美食增添了多元风味。安顺美食的核心竞争要素包括食材本真、工艺传承、文化内涵和体验独特四个方面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完</a:t>
            </a:r>
            <a:endParaRPr lang="en-US" sz="1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安顺美食 - 第2章 安顺美食核心品类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