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美食旅游数字化趋势与展望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掌握美食旅游数字化趋势与展望的核心概念、理论框架与关键术语，理解其在数字文旅学科体系中的定位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能够运用美食旅游数字化趋势与展望的理论工具分析实践问题，具备方案设计与评估的基本能力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，一家名为"味觉记忆"的创业公司在贵阳崭露头角。他们的核心产品是一个AI烹饪系统——用户上传自己"记忆中的味道"描述（如"小时候奶奶做的糟辣椒炒肉，酸中带辣，肉要有一点焦香"），AI通过分析海量的菜谱数据和用户描述，生成定制化的烹饪方案，指导智能厨电完成烹饪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这家公司的技术总监在接受采访时说："我们的终极目标不是替代厨师，而是让每个人都能够'复刻'那些正在消失的味道。"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句话触动了很多安顺人。随着老一辈屯堡主妇的离去，一些传统屯堡菜的做法正在失传。如果AI能够在传承人的指导下学习这些技艺，它们是否可以在数字世界中获得"永生"？技术能多大程度上保留"人"的温度？这些都是美食旅游数字化必须面对的核心问题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技术前沿：AI与大数据重塑美食旅游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137160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AI在美食领域的应用  |  12.1.2 大数据驱动的精准运营  |  12.1.3 物联网与智慧餐饮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新业态：数字美食体验的无限可能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005840" y="210312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虚拟美食体验  |  12.2.2 数字孪生厨房  |  12.2.3 美食NFT与数字藏品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可持续发展的数字化路径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05840" y="283464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传统技艺的数字化保护  |  12.3.2 绿色餐饮的数字化管理  |  12.3.3 社区参与的数字赋能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展望：安顺美食旅游2040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005840" y="3566160"/>
            <a:ext cx="7498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12.4.1 十年愿景（2026-2036）  |  12.4.2 二十年愿景（2026-2046）  |  12.4.3 不变的核心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思考与练习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技术前沿：AI与大数据重塑美食旅游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技术前沿：AI与大数据重塑美食旅游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12.1.1 AI在美食领域的应用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AI辅助烹饪。 AI烹饪助手可以根据用户的口味偏好、食材库存和营养需求，推荐和指导烹饪方案。在美食旅游中，AI可以辅助游客"复刻"旅途中的味道——游客在安顺品尝了鸡辣子后，AI生成适合家庭厨房的简化版菜谱和烹饪指导。
 AI味觉分析。 通过电子鼻、电子舌等传感器采集食物的气味和味道数据，建立"味觉数据库"。这项技术可以用于传统美食的标准化——将传承人"凭经验"的调味转化为可量化的数据，为品牌连锁化提供技术支持。
 AI内容生成。 利用生成式AI创作美食相关的文案、图片和视频。如自动生成菜品的多角度展示图、自动撰写美食推荐文案。但AI生成内容的"真实感"和"温度感"仍有局限，在美食领域应谨慎使用。
 AI个性化推荐。 基于用户的历史消费数据、口味偏好和实时位置，AI推荐个性化的美食路线和菜品组合。"千人千面"的美食推荐大幅提升了游客的决策效率和体验满意度。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AI辅助烹饪。 AI烹饪助手可以根据用户的口味偏好、食材库存和营养需求，推荐和指导烹饪方案。在美食旅游中，AI可以辅助游客"复刻"旅途中的味道——游客在安顺品尝了鸡辣子后，AI生成适合家庭厨房的简化版菜谱和烹饪指导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AI味觉分析。 通过电子鼻、电子舌等传感器采集食物的气味和味道数据，建立"味觉数据库"。这项技术可以用于传统美食的标准化——将传承人"凭经验"的调味转化为可量化的数据，为品牌连锁化提供技术支持。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AI内容生成。 利用生成式AI创作美食相关的文案、图片和视频。如自动生成菜品的多角度展示图、自动撰写美食推荐文案。但AI生成内容的"真实感"和"温度感"仍有局限，在美食领域应谨慎使用。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AI个性化推荐。 基于用户的历史消费数据、口味偏好和实时位置，AI推荐个性化的美食路线和菜品组合。"千人千面"的美食推荐大幅提升了游客的决策效率和体验满意度。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技术前沿：AI与大数据重塑美食旅游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12.1.2 大数据驱动的精准运营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消费画像。 通过整合餐饮消费数据、旅游数据和社交媒体数据，建立游客的"美食消费画像"——他们来自哪里、喜欢什么口味、消费水平如何、决策路径是什么。基于画像进行精准营销和产品优化。
 需求预测。 利用历史数据和外部因素（天气、节假日、大型活动等）预测未来的美食消费需求，指导食材采购、人员排班和库存管理，降低浪费、提高效率。
 舆情监控。 实时监控社交媒体和点评平台上的用户反馈，及时发现和响应负面评价，捕捉热门话题和消费趋势。
 定价优化。 基于供需关系、竞争环境和消费者支付意愿的数据分析，动态优化菜品定价和套餐组合，最大化收益。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消费画像。 通过整合餐饮消费数据、旅游数据和社交媒体数据，建立游客的"美食消费画像"——他们来自哪里、喜欢什么口味、消费水平如何、决策路径是什么。基于画像进行精准营销和产品优化。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需求预测。 利用历史数据和外部因素（天气、节假日、大型活动等）预测未来的美食消费需求，指导食材采购、人员排班和库存管理，降低浪费、提高效率。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舆情监控。 实时监控社交媒体和点评平台上的用户反馈，及时发现和响应负面评价，捕捉热门话题和消费趋势。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定价优化。 基于供需关系、竞争环境和消费者支付意愿的数据分析，动态优化菜品定价和套餐组合，最大化收益。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 技术前沿：AI与大数据重塑美食旅游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12.1.3 物联网与智慧餐饮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智慧厨房。 通过物联网传感器监控厨房设备的运行状态、食材的储存温度和保质期，确保食品安全和出品品质。
 智慧门店。 通过客流传感器、人脸识别等技术实时监测门店客流，优化排队管理和座位分配。自动识别会员到店，推送个性化欢迎语和推荐。
 智慧供应链。 从田间到餐桌的全程溯源——消费者扫描二维码即可查看食材的产地、采摘时间、运输路径。对于强调"食材本真"的安顺美食而言，这种透明度是品牌价值的加分项。
 无人化服务。 智能点餐、机器人送餐、自助结账等无人化服务提升运营效率，降低人力成本。但美食旅游的"温度感"需要保留——适度的人机协作而非完全无人化是更合理的选择。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智慧厨房。 通过物联网传感器监控厨房设备的运行状态、食材的储存温度和保质期，确保食品安全和出品品质。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智慧门店。 通过客流传感器、人脸识别等技术实时监测门店客流，优化排队管理和座位分配。自动识别会员到店，推送个性化欢迎语和推荐。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智慧供应链。 从田间到餐桌的全程溯源——消费者扫描二维码即可查看食材的产地、采摘时间、运输路径。对于强调"食材本真"的安顺美食而言，这种透明度是品牌价值的加分项。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无人化服务。 智能点餐、机器人送餐、自助结账等无人化服务提升运营效率，降低人力成本。但美食旅游的"温度感"需要保留——适度的人机协作而非完全无人化是更合理的选择。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12.1 技术前沿：AI与大数据重塑美食旅游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AI在美食领域的应用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AI辅助烹饪。 AI烹饪助手可以根据用户的口味偏好、食材库存和营养需求，推荐和指导烹饪方案。在美食旅游中，AI可以辅助游客"复刻"旅途中的味道——游客在安顺品尝了鸡辣子后，AI生成适合家庭厨房的简化版菜谱和烹饪指导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大数据驱动的精准运营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消费画像。 通过整合餐饮消费数据、旅游数据和社交媒体数据，建立游客的"美食消费画像"——他们来自哪里、喜欢什么口味、消费水平如何、决策路径是什么。基于画像进行精准营销和产品优化。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物联网与智慧餐饮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智慧厨房。 通过物联网传感器监控厨房设备的运行状态、食材的储存温度和保质期，确保食品安全和出品品质。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新业态：数字美食体验的无限可能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新业态：数字美食体验的无限可能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12.2.1 虚拟美食体验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VR美食旅行。 用户戴上VR头显，"走进"安顺的屯堡村寨，在虚拟环境中观看"八大碗"的制作过程，甚至"虚拟品尝"——通过视觉、听觉和嗅觉的模拟获得接近真实的体验。虽然目前VR还无法模拟味觉，但多感官的沉浸可以在一定程度上激发食欲和向往。
 AR菜单。 扫描菜单上的菜品图片，手机屏幕上呈现菜品的3D模型、制作过程动画和食材溯源信息。AR菜单让"点菜"本身成为一种体验。
 元宇宙美食街。 在元宇宙平台中建设"虚拟顾府街"，用户的虚拟化身可以在其中逛街、社交、了解安顺美食文化，甚至购买虚拟美食NFT和实体美食兑换券。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VR美食旅行。 用户戴上VR头显，"走进"安顺的屯堡村寨，在虚拟环境中观看"八大碗"的制作过程，甚至"虚拟品尝"——通过视觉、听觉和嗅觉的模拟获得接近真实的体验。虽然目前VR还无法模拟味觉，但多感官的沉浸可以在一定程度上激发食欲和向往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AR菜单。 扫描菜单上的菜品图片，手机屏幕上呈现菜品的3D模型、制作过程动画和食材溯源信息。AR菜单让"点菜"本身成为一种体验。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元宇宙美食街。 在元宇宙平台中建设"虚拟顾府街"，用户的虚拟化身可以在其中逛街、社交、了解安顺美食文化，甚至购买虚拟美食NFT和实体美食兑换券。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新业态：数字美食体验的无限可能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12.2.2 数字孪生厨房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数字孪生技术应用于美食领域——在数字空间中建立实体厨房的"数字双胞胎"。数字孪生厨房可以实现：远程教学——传承人在安顺的厨房中操作，学员在异地通过数字孪生"身临其境"地学习；品质监控——数字孪生实时反映厨房的运作状态，异常情况自动预警；流程优化——在数字孪生中模拟不同的厨房布局和操作流程，找到最优方案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数字孪生技术应用于美食领域——在数字空间中建立实体厨房的"数字双胞胎"。数字孪生厨房可以实现：远程教学——传承人在安顺的厨房中操作，学员在异地通过数字孪生"身临其境"地学习；品质监控——数字孪生实时反映厨房的运作状态，异常情况自动预警；流程优化——在数字孪生中模拟不同的厨房布局和操作流程，找到最优方案。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 新业态：数字美食体验的无限可能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12.2.3 美食NFT与数字藏品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安顺经典菜品、老字号品牌、传承人故事等转化为数字藏品（NFT）。美食NFT的可能形式包括：限量版数字菜谱——经典屯堡菜的数字版权；虚拟美食艺术品——AI生成的美食主题数字艺术品；体验权益NFT——持有者享有线下体验的专属权益（如传承人私宴）。
 美食NFT的核心价值不在于"数字文件"，而在于"身份"和"权益"——它是一种新型的会员体系和品牌社群工具。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安顺经典菜品、老字号品牌、传承人故事等转化为数字藏品（NFT）。美食NFT的可能形式包括：限量版数字菜谱——经典屯堡菜的数字版权；虚拟美食艺术品——AI生成的美食主题数字艺术品；体验权益NFT——持有者享有线下体验的专属权益（如传承人私宴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美食NFT的核心价值不在于"数字文件"，而在于"身份"和"权益"——它是一种新型的会员体系和品牌社群工具。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12.2 新业态：数字美食体验的无限可能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虚拟美食体验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VR美食旅行。 用户戴上VR头显，"走进"安顺的屯堡村寨，在虚拟环境中观看"八大碗"的制作过程，甚至"虚拟品尝"——通过视觉、听觉和嗅觉的模拟获得接近真实的体验。虽然目前VR还无法模拟味觉，但多感官的沉浸可以在一定程度上激发食欲和向往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数字孪生厨房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数字孪生技术应用于美食领域——在数字空间中建立实体厨房的"数字双胞胎"。数字孪生厨房可以实现：远程教学——传承人在安顺的厨房中操作，学员在异地通过数字孪生"身临其境"地学习；品质监控——数字孪生实时反映厨房的运作状态，异常情况自动预警；流程优化——在数字孪生中模拟不同的厨房布局和操作流程，找到最优..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美食NFT与数字藏品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安顺经典菜品、老字号品牌、传承人故事等转化为数字藏品（NFT）。美食NFT的可能形式包括：限量版数字菜谱——经典屯堡菜的数字版权；虚拟美食艺术品——AI生成的美食主题数字艺术品；体验权益NFT——持有者享有线下体验的专属权益（如传承人私宴）。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可持续发展的数字化路径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可持续发展的数字化路径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12.3.1 传统技艺的数字化保护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力在于传统技艺。数字化为传统技艺的保护和传承提供了新的可能：技艺数据库——将传承人的烹饪过程进行多维度数字化记录（视频、动作捕捉、温度曲线、配料数据），建立传统技艺数据库；AI传承助手——基于技艺数据库训练AI模型，辅助年轻厨师学习和掌握传统技艺；远程传承——通过数字孪生和VR技术，传承人可以远程指导和评估学员的烹饪操作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力在于传统技艺。数字化为传统技艺的保护和传承提供了新的可能：技艺数据库——将传承人的烹饪过程进行多维度数字化记录（视频、动作捕捉、温度曲线、配料数据），建立传统技艺数据库；AI传承助手——基于技艺数据库训练AI模型，辅助年轻厨师学习和掌握传统技艺；远程传承——通过数字孪生和VR技术，传承人可以远程指导和评估学员的烹饪操作。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可持续发展的数字化路径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12.3.2 绿色餐饮的数字化管理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食物浪费管理。 利用AI视觉识别技术，自动识别餐厨垃圾中的食物浪费类型和数量，分析浪费原因，优化采购和出品策略。
 碳足迹追踪。 为每道菜品标注碳足迹信息——食材种植、运输、烹饪、包装各环节的碳排放量。引导消费者选择低碳菜品，推动绿色消费。
 本地食材供应链优化。 利用数字平台连接本地农户和餐厅，缩短食材运输距离，降低碳排放，同时支持本地农业发展。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食物浪费管理。 利用AI视觉识别技术，自动识别餐厨垃圾中的食物浪费类型和数量，分析浪费原因，优化采购和出品策略。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碳足迹追踪。 为每道菜品标注碳足迹信息——食材种植、运输、烹饪、包装各环节的碳排放量。引导消费者选择低碳菜品，推动绿色消费。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本地食材供应链优化。 利用数字平台连接本地农户和餐厅，缩短食材运输距离，降低碳排放，同时支持本地农业发展。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 可持续发展的数字化路径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12.3.3 社区参与的数字赋能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社区内容共创平台。 搭建安顺美食社区内容平台，鼓励本地居民上传自家的菜谱、烹饪视频和美食故事。平台不仅是内容库，更是社区文化记忆的数字载体。
 数字技能培训。 为安顺餐饮从业者（特别是中小商户和老年经营者）提供数字技能培训——如何使用短视频推广、如何管理线上店铺、如何使用数据分析工具。降低数字化门槛，避免"数字鸿沟"。
 公平分配机制。 在数字化平台的设计中嵌入利益公平分配机制——确保小商户和传承人能够从数字化中获得合理的利益回报，而非被平台和资本"收割"。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社区内容共创平台。 搭建安顺美食社区内容平台，鼓励本地居民上传自家的菜谱、烹饪视频和美食故事。平台不仅是内容库，更是社区文化记忆的数字载体。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数字技能培训。 为安顺餐饮从业者（特别是中小商户和老年经营者）提供数字技能培训——如何使用短视频推广、如何管理线上店铺、如何使用数据分析工具。降低数字化门槛，避免"数字鸿沟"。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公平分配机制。 在数字化平台的设计中嵌入利益公平分配机制——确保小商户和传承人能够从数字化中获得合理的利益回报，而非被平台和资本"收割"。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12.3 可持续发展的数字化路径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传统技艺的数字化保护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的核心竞争力在于传统技艺。数字化为传统技艺的保护和传承提供了新的可能：技艺数据库——将传承人的烹饪过程进行多维度数字化记录（视频、动作捕捉、温度曲线、配料数据），建立传统技艺数据库；AI传承助手——基于技艺数据库训练AI模型，辅助年轻厨师学习和掌握传统技艺；远程传承——通过数字孪生和VR技术..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绿色餐饮的数字化管理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食物浪费管理。 利用AI视觉识别技术，自动识别餐厨垃圾中的食物浪费类型和数量，分析浪费原因，优化采购和出品策略。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社区参与的数字赋能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社区内容共创平台。 搭建安顺美食社区内容平台，鼓励本地居民上传自家的菜谱、烹饪视频和美食故事。平台不仅是内容库，更是社区文化记忆的数字载体。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 展望：安顺美食旅游2040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展望：安顺美食旅游2040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12.4.1 十年愿景（2026-2036）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品牌愿景。 "安顺味道"成为全国知名的美食旅游品牌，"为了吃去安顺"成为主流的旅游消费动机。
 产业愿景。 安顺美食产业年综合产值突破100亿元，形成完整的产业链（食材生产-加工制造-餐饮服务-品牌运营-文旅融合）。
 技术愿景。 建成安顺美食数字化平台，实现主要传统技艺的数字化保护和智能化传承。
 人才愿景。 安顺学院等本地高校培养的美食旅游专业人才成为行业骨干。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品牌愿景。 "安顺味道"成为全国知名的美食旅游品牌，"为了吃去安顺"成为主流的旅游消费动机。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产业愿景。 安顺美食产业年综合产值突破100亿元，形成完整的产业链（食材生产-加工制造-餐饮服务-品牌运营-文旅融合）。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技术愿景。 建成安顺美食数字化平台，实现主要传统技艺的数字化保护和智能化传承。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人才愿景。 安顺学院等本地高校培养的美食旅游专业人才成为行业骨干。</a:t>
            </a:r>
            <a:endParaRPr lang="en-US" sz="1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展望：安顺美食旅游2040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12.4.2 二十年愿景（2026-2046）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文化愿景。 屯堡饮食文化作为"明代活态饮食遗产"获得国际认可，成为世界了解中国饮食文化的重要窗口。
 产业愿景。 安顺美食品牌走向国际，"安顺味道"成为像"寿司""披萨"一样具有全球辨识度的美食文化符号。
 技术愿景。 AI与人类厨师深度融合——AI辅助传承和创新，人类厨师注入情感和灵魂。技术成为文化传承的倍增器而非替代品。
 社会愿景。 美食旅游成为安顺乡村振兴和共同富裕的重要驱动力，屯堡村寨因美食而振兴，传承人因美食而获得尊严和回报。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文化愿景。 屯堡饮食文化作为"明代活态饮食遗产"获得国际认可，成为世界了解中国饮食文化的重要窗口。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产业愿景。 安顺美食品牌走向国际，"安顺味道"成为像"寿司""披萨"一样具有全球辨识度的美食文化符号。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技术愿景。 AI与人类厨师深度融合——AI辅助传承和创新，人类厨师注入情感和灵魂。技术成为文化传承的倍增器而非替代品。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社会愿景。 美食旅游成为安顺乡村振兴和共同富裕的重要驱动力，屯堡村寨因美食而振兴，传承人因美食而获得尊严和回报。</a:t>
            </a:r>
            <a:endParaRPr lang="en-US" sz="12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4008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73152" cy="64008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4" name="Text 2"/>
          <p:cNvSpPr/>
          <p:nvPr/>
        </p:nvSpPr>
        <p:spPr>
          <a:xfrm>
            <a:off x="274320" y="457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 展望：安顺美食旅游2040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274320" y="292608"/>
            <a:ext cx="7772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12.4.3 不变的核心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772400" y="18288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3/3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57200" y="914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技术如何进步、业态如何演变，安顺美食旅游的核心价值不会改变：味道——好吃的食物永远是根本；真实——真实的食材、真实的工艺、真实的故事；温度——食物中的人情味和烟火气；传承——六百年不断的文化基因。
 技术可以"赋能"，但不能"替代"。AI可以辅助烹饪，但不能替代传承人手上的"功夫"和心里的"温度"。数字化可以加速传播，但不能替代面对面的交流和分享。品牌可以提升价值，但不能替代食物本身的品质。
 安顺美食旅游的未来，是技术与人性的平衡，是传统与创新的交融，是地方与全球的对话。
 AI、大数据、物联网等数字技术正在重塑美食旅游的各个环节——从烹饪到消费、从管理到传播、从保护到创新。虚拟美食体验、数字孪生厨房、美食NFT等新业态为美食旅游开辟了新的可能。数字化也为传统技艺保护、绿色餐饮管理和社区参与提供了有力工具。展望未来，安顺美食旅游应在拥抱技术的同时坚守核心价值——味道、真实、温度和传承..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57200" y="2103120"/>
            <a:ext cx="82296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技术如何进步、业态如何演变，安顺美食旅游的核心价值不会改变：味道——好吃的食物永远是根本；真实——真实的食材、真实的工艺、真实的故事；温度——食物中的人情味和烟火气；传承——六百年不断的文化基因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技术可以"赋能"，但不能"替代"。AI可以辅助烹饪，但不能替代传承人手上的"功夫"和心里的"温度"。数字化可以加速传播，但不能替代面对面的交流和分享。品牌可以提升价值，但不能替代食物本身的品质。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安顺美食旅游的未来，是技术与人性的平衡，是传统与创新的交融，是地方与全球的对话。</a:t>
            </a:r>
            <a:endParaRPr lang="en-US" sz="1200" dirty="0"/>
          </a:p>
          <a:p>
            <a:pPr algn="l"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、大数据、物联网等数字技术正在重塑美食旅游的各个环节——从烹饪到消费、从管理到传播、从保护到创新。虚拟美食体验、数字孪生厨房、美食NFT等新业态为美食旅游开辟了新的可能。数字化也为传统技艺保护、绿色餐饮管理和社区参与提供了有力工具。展望未来，安顺美食旅游应在拥抱技术的同时坚守核心价值——味道、真实、温度和传承。</a:t>
            </a:r>
            <a:endParaRPr lang="en-US" sz="1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12.4 展望：安顺美食旅游2040 — 要点回顾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914400" y="9875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12.4.1 十年愿景（2026-2036）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126187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品牌愿景。 "安顺味道"成为全国知名的美食旅游品牌，"为了吃去安顺"成为主流的旅游消费动机。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4592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9" name="Text 7"/>
          <p:cNvSpPr/>
          <p:nvPr/>
        </p:nvSpPr>
        <p:spPr>
          <a:xfrm>
            <a:off x="457200" y="164592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914400" y="16276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12.4.2 二十年愿景（2026-2046）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914400" y="190195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文化愿景。 屯堡饮食文化作为"明代活态饮食遗产"获得国际认可，成为世界了解中国饮食文化的重要窗口。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57200" y="2286000"/>
            <a:ext cx="320040" cy="320040"/>
          </a:xfrm>
          <a:prstGeom prst="ellipse">
            <a:avLst/>
          </a:prstGeom>
          <a:solidFill>
            <a:srgbClr val="10B981"/>
          </a:solidFill>
          <a:ln/>
        </p:spPr>
      </p:sp>
      <p:sp>
        <p:nvSpPr>
          <p:cNvPr id="13" name="Text 11"/>
          <p:cNvSpPr/>
          <p:nvPr/>
        </p:nvSpPr>
        <p:spPr>
          <a:xfrm>
            <a:off x="457200" y="2286000"/>
            <a:ext cx="320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914400" y="226771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12.4.3 不变的核心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14400" y="2542032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论技术如何进步、业态如何演变，安顺美食旅游的核心价值不会改变：味道——好吃的食物永远是根本；真实——真实的食材、真实的工艺、真实的故事；温度——食物中的人情味和烟火气；传承——六百年不断的文化基因。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5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思考与练习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6" name="Text 4"/>
          <p:cNvSpPr/>
          <p:nvPr/>
        </p:nvSpPr>
        <p:spPr>
          <a:xfrm>
            <a:off x="59436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12.1.1 AI在美食领域的应用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5720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8" name="Shape 6"/>
          <p:cNvSpPr/>
          <p:nvPr/>
        </p:nvSpPr>
        <p:spPr>
          <a:xfrm>
            <a:off x="45720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9" name="Text 7"/>
          <p:cNvSpPr/>
          <p:nvPr/>
        </p:nvSpPr>
        <p:spPr>
          <a:xfrm>
            <a:off x="59436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12.1.2 大数据驱动的精准运营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1" name="Shape 9"/>
          <p:cNvSpPr/>
          <p:nvPr/>
        </p:nvSpPr>
        <p:spPr>
          <a:xfrm>
            <a:off x="45720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2" name="Text 10"/>
          <p:cNvSpPr/>
          <p:nvPr/>
        </p:nvSpPr>
        <p:spPr>
          <a:xfrm>
            <a:off x="59436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12.1.3 物联网与智慧餐饮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4" name="Shape 12"/>
          <p:cNvSpPr/>
          <p:nvPr/>
        </p:nvSpPr>
        <p:spPr>
          <a:xfrm>
            <a:off x="45720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12.2.1 虚拟美食体验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17" name="Shape 15"/>
          <p:cNvSpPr/>
          <p:nvPr/>
        </p:nvSpPr>
        <p:spPr>
          <a:xfrm>
            <a:off x="45720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8" name="Text 16"/>
          <p:cNvSpPr/>
          <p:nvPr/>
        </p:nvSpPr>
        <p:spPr>
          <a:xfrm>
            <a:off x="59436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12.2.2 数字孪生厨房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5720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0" name="Shape 18"/>
          <p:cNvSpPr/>
          <p:nvPr/>
        </p:nvSpPr>
        <p:spPr>
          <a:xfrm>
            <a:off x="45720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1" name="Text 19"/>
          <p:cNvSpPr/>
          <p:nvPr/>
        </p:nvSpPr>
        <p:spPr>
          <a:xfrm>
            <a:off x="59436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12.2.3 美食NFT与数字藏品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754880" y="10058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3" name="Shape 21"/>
          <p:cNvSpPr/>
          <p:nvPr/>
        </p:nvSpPr>
        <p:spPr>
          <a:xfrm>
            <a:off x="4754880" y="10058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4" name="Text 22"/>
          <p:cNvSpPr/>
          <p:nvPr/>
        </p:nvSpPr>
        <p:spPr>
          <a:xfrm>
            <a:off x="4892040" y="10058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12.3.1 传统技艺的数字化保护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754880" y="150876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6" name="Shape 24"/>
          <p:cNvSpPr/>
          <p:nvPr/>
        </p:nvSpPr>
        <p:spPr>
          <a:xfrm>
            <a:off x="4754880" y="150876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27" name="Text 25"/>
          <p:cNvSpPr/>
          <p:nvPr/>
        </p:nvSpPr>
        <p:spPr>
          <a:xfrm>
            <a:off x="4892040" y="150876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12.3.2 绿色餐饮的数字化管理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754880" y="201168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29" name="Shape 27"/>
          <p:cNvSpPr/>
          <p:nvPr/>
        </p:nvSpPr>
        <p:spPr>
          <a:xfrm>
            <a:off x="4754880" y="201168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0" name="Text 28"/>
          <p:cNvSpPr/>
          <p:nvPr/>
        </p:nvSpPr>
        <p:spPr>
          <a:xfrm>
            <a:off x="4892040" y="201168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12.3.3 社区参与的数字赋能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754880" y="251460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2" name="Shape 30"/>
          <p:cNvSpPr/>
          <p:nvPr/>
        </p:nvSpPr>
        <p:spPr>
          <a:xfrm>
            <a:off x="4754880" y="251460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3" name="Text 31"/>
          <p:cNvSpPr/>
          <p:nvPr/>
        </p:nvSpPr>
        <p:spPr>
          <a:xfrm>
            <a:off x="4892040" y="251460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12.4.1 十年愿景（2026-2036）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754880" y="301752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5" name="Shape 33"/>
          <p:cNvSpPr/>
          <p:nvPr/>
        </p:nvSpPr>
        <p:spPr>
          <a:xfrm>
            <a:off x="4754880" y="301752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6" name="Text 34"/>
          <p:cNvSpPr/>
          <p:nvPr/>
        </p:nvSpPr>
        <p:spPr>
          <a:xfrm>
            <a:off x="4892040" y="301752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12.4.2 二十年愿景（2026-2046）</a:t>
            </a:r>
            <a:endParaRPr lang="en-US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520440"/>
            <a:ext cx="3931920" cy="457200"/>
          </a:xfrm>
          <a:prstGeom prst="rect">
            <a:avLst/>
          </a:prstGeom>
          <a:solidFill>
            <a:srgbClr val="F8FAFC"/>
          </a:solidFill>
          <a:ln/>
        </p:spPr>
      </p:sp>
      <p:sp>
        <p:nvSpPr>
          <p:cNvPr id="38" name="Shape 36"/>
          <p:cNvSpPr/>
          <p:nvPr/>
        </p:nvSpPr>
        <p:spPr>
          <a:xfrm>
            <a:off x="4754880" y="3520440"/>
            <a:ext cx="54864" cy="45720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9" name="Text 37"/>
          <p:cNvSpPr/>
          <p:nvPr/>
        </p:nvSpPr>
        <p:spPr>
          <a:xfrm>
            <a:off x="4892040" y="35204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12.4.3 不变的核心</a:t>
            </a:r>
            <a:endParaRPr lang="en-US" sz="12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知识拓展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47472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05840"/>
            <a:ext cx="73152" cy="347472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09728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## 知识卡片：美食旅游数字化技术应用矩阵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600200"/>
            <a:ext cx="77724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技术 | 应用场景 | 核心价值 | 成熟度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|------|---------|---------|--------|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AI | 个性化推荐、内容生成、辅助烹饪 | 效率提升、体验优化 | 中高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大数据 | 消费画像、需求预测、舆情监控 | 精准决策 | 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物联网 | 智慧厨房、供应链溯源 | 品质保障 | 中高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VR/AR | 虚拟美食旅行、AR菜单 | 体验增强 | 中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区块链/NFT | 数字藏品、食材溯源 | 信任建立 | 低中 |</a:t>
            </a:r>
            <a:endParaRPr lang="en-US" sz="12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 数字孪生 | 厨房管理、远程教学 | 传承创新 | 低 |</a:t>
            </a:r>
            <a:endParaRPr lang="en-US" sz="1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、大数据、物联网等数字技术正在重塑美食旅游的各个环节——从烹饪到消费、从管理到传播、从保护到创新。虚拟美食体验、数字孪生厨房、美食NFT等新业态为美食旅游开辟了新的可能。数字化也为传统技艺保护、绿色餐饮管理和社区参与提供了有力工具。展望未来，安顺美食旅游应在拥抱技术的同时坚守核心价值——味道、真实、温度和传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12 章 完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安顺美食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安顺美食 - 第12章 美食旅游数字化趋势与展望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