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11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安顺美食旅游品牌实践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掌握安顺美食旅游品牌实践的核心概念、理论框架与关键术语，理解其在数字文旅学科体系中的定位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能够运用安顺美食旅游品牌实践的理论工具分析实践问题，具备方案设计与评估的基本能力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2020年以前，安顺美食处于"有实无名"的状态——东西确实好吃，但出了贵州很少有人知道。游客来安顺主要是为了黄果树瀑布，"顺便吃个饭"；很少有游客"为了吃饭来安顺"。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2021-2026年，安顺美食的品牌化进程明显加速。几个关键节点：2023年——贵州"四大文化工程"将屯堡文化提升为省级战略，屯堡饮食作为屯堡文化的重要组成部分获得政策关注；2024年——安顺市启动顾府街改造，美食街区环境显著提升；2025年——"轿子山破酥包""陈记夺夺粉"等品牌通过社交媒体开始"出圈"；2026年——安顺首次入选大众点评"必吃榜"，"为了吃专程去安顺"成为旅游新趋势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六年时间，安顺美食完成了从"有实无名"到"名利初显"的转变。这个过程既有政策推动的"顶层设计"，也有市场驱动的"草根力量"，更有数字化传播的"加速效应"。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政策推动：从地方共识到省级战略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11.1.1 美食旅游纳入城市发展战略  |  11.1.2 "屯堡八大碗·安顺美食汇"的示范效应  |  11.1.3 小吃经济与小产业扶持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市场实践：品牌的"野蛮生长"与"有序进化"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11.2.1 轿子山破酥包：从乡镇小店到城市名片  |  11.2.2 夺夺粉的"出圈"之路  |  11.2.3 安顺美食伴手礼的探索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数字化传播实践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11.3.1 官方媒体的美食传播  |  11.3.2 社交媒体的"自来水"传播  |  11.3.3 必吃榜的"认证效应"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 挑战与展望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11.4.1 核心挑战  |  11.4.2 未来方向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 政策推动：从地方共识到省级战略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政策推动：从地方共识到省级战略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11.1.1 美食旅游纳入城市发展战略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年以来，安顺市提出建设"一流旅游城市"的目标，美食旅游被纳入城市发展战略的重要组成部分。安顺市"十四五"文化旅游发展规划明确提出"挖掘安顺美食文化，打造特色美食品牌，推动美食与旅游深度融合"。
 2025年，安顺市人大代表马强提出《关于美食旅游融合发展推进一流旅游城市建设的建议》，得到市文体广电旅游局的积极回应。答复中系统阐述了安顺美食旅游的工作进展和未来规划，标志着美食旅游从"民间自发"走向"政府引导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年以来，安顺市提出建设"一流旅游城市"的目标，美食旅游被纳入城市发展战略的重要组成部分。安顺市"十四五"文化旅游发展规划明确提出"挖掘安顺美食文化，打造特色美食品牌，推动美食与旅游深度融合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年，安顺市人大代表马强提出《关于美食旅游融合发展推进一流旅游城市建设的建议》，得到市文体广电旅游局的积极回应。答复中系统阐述了安顺美食旅游的工作进展和未来规划，标志着美食旅游从"民间自发"走向"政府引导"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政策推动：从地方共识到省级战略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11.1.2 "屯堡八大碗·安顺美食汇"的示范效应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5月举办的"屯堡八大碗·安顺美食汇"寻味大赏活动，是安顺首次以官方名义举办的大型美食节事。活动由市商务局、市文体广电旅游局、屯堡文化风景名胜区管理处联合主办，体现了多部门协作推进美食旅游的工作机制。
 活动的成功举办产生了多重效应：品牌效应——"屯堡八大碗"从民间宴席升级为城市美食IP；传播效应——活动带动社交媒体话题播放量超500万次；经济效应——直接拉动周边餐饮消费环比增长40%以上；示范效应——为今后常态化举办美食节事积累了经验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5月举办的"屯堡八大碗·安顺美食汇"寻味大赏活动，是安顺首次以官方名义举办的大型美食节事。活动由市商务局、市文体广电旅游局、屯堡文化风景名胜区管理处联合主办，体现了多部门协作推进美食旅游的工作机制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活动的成功举办产生了多重效应：品牌效应——"屯堡八大碗"从民间宴席升级为城市美食IP；传播效应——活动带动社交媒体话题播放量超500万次；经济效应——直接拉动周边餐饮消费环比增长40%以上；示范效应——为今后常态化举办美食节事积累了经验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政策推动：从地方共识到省级战略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11.1.3 小吃经济与小产业扶持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年，安顺市提出激活"小吃经济"，将地方小吃作为撬动文旅消费的关键变量。具体措施包括：优化小吃经营环境——改造提升美食街区，改善摊位条件和卫生设施；培育小吃品牌——支持老字号发展，鼓励品牌化、连锁化经营；推动小吃产业融合——将小吃与旅游、文创、电商等产业融合发展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年，安顺市提出激活"小吃经济"，将地方小吃作为撬动文旅消费的关键变量。具体措施包括：优化小吃经营环境——改造提升美食街区，改善摊位条件和卫生设施；培育小吃品牌——支持老字号发展，鼓励品牌化、连锁化经营；推动小吃产业融合——将小吃与旅游、文创、电商等产业融合发展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 政策推动：从地方共识到省级战略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11.1.1 美食旅游纳入城市发展战略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年以来，安顺市提出建设"一流旅游城市"的目标，美食旅游被纳入城市发展战略的重要组成部分。安顺市"十四五"文化旅游发展规划明确提出"挖掘安顺美食文化，打造特色美食品牌，推动美食与旅游深度融合"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11.1.2 "屯堡八大碗·安顺美食汇"的示范效应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5月举办的"屯堡八大碗·安顺美食汇"寻味大赏活动，是安顺首次以官方名义举办的大型美食节事。活动由市商务局、市文体广电旅游局、屯堡文化风景名胜区管理处联合主办，体现了多部门协作推进美食旅游的工作机制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11.1.3 小吃经济与小产业扶持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年，安顺市提出激活"小吃经济"，将地方小吃作为撬动文旅消费的关键变量。具体措施包括：优化小吃经营环境——改造提升美食街区，改善摊位条件和卫生设施；培育小吃品牌——支持老字号发展，鼓励品牌化、连锁化经营；推动小吃产业融合——将小吃与旅游、文创、电商等产业融合发展。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 市场实践：品牌的"野蛮生长"与"有序进化"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市场实践：品牌的"野蛮生长"与"有序进化"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11.2.1 轿子山破酥包：从乡镇小店到城市名片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品牌历程。 轿子山破酥包的品牌化之路经历了三个阶段：产品阶段（2010年代）——在轿子山镇经营无名包子铺，靠口碑积累本地客源；品牌阶段（2023-2024年）——在安顺古城开设品牌门店，注册商标，统一VI，建立标准化制作流程；传播阶段（2025-2026年）——通过短视频和社交媒体"出圈"，成为安顺美食的代表性品牌。
 成功要素。 产品力——三代传承的手艺确保产品品质过硬；品牌意识——较早意识到品牌化的重要性，主动注册商标、统一形象；传播敏感度——善于利用社交媒体进行品牌传播，内容真实有温度；文化赋能——将品牌故事与"三代传承"的文化内涵深度绑定。
 面临挑战。 标准化与手工化的平衡——随着门店扩张，如何在规模化生产中保持手工品质；品牌保护——随着知名度提升，"山寨"品牌开始出现；人才瓶颈——培养合格的破酥包师傅需要时间和投入。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品牌历程。 轿子山破酥包的品牌化之路经历了三个阶段：产品阶段（2010年代）——在轿子山镇经营无名包子铺，靠口碑积累本地客源；品牌阶段（2023-2024年）——在安顺古城开设品牌门店，注册商标，统一VI，建立标准化制作流程；传播阶段（2025-2026年）——通过短视频和社交媒体"出圈"，成为安顺美食的代表性品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成功要素。 产品力——三代传承的手艺确保产品品质过硬；品牌意识——较早意识到品牌化的重要性，主动注册商标、统一形象；传播敏感度——善于利用社交媒体进行品牌传播，内容真实有温度；文化赋能——将品牌故事与"三代传承"的文化内涵深度绑定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面临挑战。 标准化与手工化的平衡——随着门店扩张，如何在规模化生产中保持手工品质；品牌保护——随着知名度提升，"山寨"品牌开始出现；人才瓶颈——培养合格的破酥包师傅需要时间和投入。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市场实践：品牌的"野蛮生长"与"有序进化"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11.2.2 夺夺粉的"出圈"之路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从地方小吃到网络热搜。 夺夺粉的品牌化路径与破酥包不同——它并非由某一家店主导，而是由社交媒体上的"集体种草"推动的。2025年，多位美食博主自发拍摄夺夺粉的视频和笔记，独特的名字和吃法引发了广泛好奇和讨论。
 "夺"字的传播魔力。 夺夺粉的品牌传播得益于"夺"这个独特的动词。在贵州方言中，"夺"意为"戳"或"扎"，但在普通话中"夺"有"抢夺""争夺"之意。这种语义差异制造了一种有趣的"文化错位感"，激发了外地用户的好奇心。"什么叫夺夺粉？""为什么要夺？""怎么夺？"——这些问题本身就是传播的种子。
 隐忧与建议。 夺夺粉的"出圈"是社交媒体自发推动的，缺乏统一的品牌管理。可能出现的问题包括：品质参差不齐——不同店铺的夺夺粉品质差异大，影响整体口碑；品牌被稀释——"夺夺粉"成为通用名称后，品牌价值被摊薄。建议安顺市对"夺夺粉"进行地理标志或集体商标保护，建立品质标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从地方小吃到网络热搜。 夺夺粉的品牌化路径与破酥包不同——它并非由某一家店主导，而是由社交媒体上的"集体种草"推动的。2025年，多位美食博主自发拍摄夺夺粉的视频和笔记，独特的名字和吃法引发了广泛好奇和讨论。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"夺"字的传播魔力。 夺夺粉的品牌传播得益于"夺"这个独特的动词。在贵州方言中，"夺"意为"戳"或"扎"，但在普通话中"夺"有"抢夺""争夺"之意。这种语义差异制造了一种有趣的"文化错位感"，激发了外地用户的好奇心。"什么叫夺夺粉？""为什么要夺？""怎么夺？"——这些问题本身就是传播的种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隐忧与建议。 夺夺粉的"出圈"是社交媒体自发推动的，缺乏统一的品牌管理。可能出现的问题包括：品质参差不齐——不同店铺的夺夺粉品质差异大，影响整体口碑；品牌被稀释——"夺夺粉"成为通用名称后，品牌价值被摊薄。建议安顺市对"夺夺粉"进行地理标志或集体商标保护，建立品质标准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市场实践：品牌的"野蛮生长"与"有序进化"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11.2.3 安顺美食伴手礼的探索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现状。 安顺美食伴手礼市场正在起步。目前市场上主要的伴手礼产品包括：预包装腊肉和血豆腐、瓶装糟辣椒、真空包装鸡辣子、屯堡糕点礼盒等。
 问题。 产品包装设计有待提升——多数产品包装缺乏设计感，"土特产"气息过重；品牌化程度低——多为小作坊生产，缺乏统一品牌；销售渠道有限——主要依赖线下特产店，线上销售占比低。
 提升方向。 引入专业设计团队提升产品包装；建立"安顺味道"伴手礼统一品牌；拓展线上销售渠道（电商平台、直播带货）；开发适合快递的小包装和礼盒装。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现状。 安顺美食伴手礼市场正在起步。目前市场上主要的伴手礼产品包括：预包装腊肉和血豆腐、瓶装糟辣椒、真空包装鸡辣子、屯堡糕点礼盒等。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问题。 产品包装设计有待提升——多数产品包装缺乏设计感，"土特产"气息过重；品牌化程度低——多为小作坊生产，缺乏统一品牌；销售渠道有限——主要依赖线下特产店，线上销售占比低。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提升方向。 引入专业设计团队提升产品包装；建立"安顺味道"伴手礼统一品牌；拓展线上销售渠道（电商平台、直播带货）；开发适合快递的小包装和礼盒装。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 市场实践：品牌的"野蛮生长"与"有序进化"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11.2.1 轿子山破酥包：从乡镇小店到城市名片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品牌历程。 轿子山破酥包的品牌化之路经历了三个阶段：产品阶段（2010年代）——在轿子山镇经营无名包子铺，靠口碑积累本地客源；品牌阶段（2023-2024年）——在安顺古城开设品牌门店，注册商标，统一VI，建立标准化制作流程；传播阶段（2025-2026年）——通过短视频和社交媒体"出圈"，成为安顺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11.2.2 夺夺粉的"出圈"之路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从地方小吃到网络热搜。 夺夺粉的品牌化路径与破酥包不同——它并非由某一家店主导，而是由社交媒体上的"集体种草"推动的。2025年，多位美食博主自发拍摄夺夺粉的视频和笔记，独特的名字和吃法引发了广泛好奇和讨论。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11.2.3 安顺美食伴手礼的探索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现状。 安顺美食伴手礼市场正在起步。目前市场上主要的伴手礼产品包括：预包装腊肉和血豆腐、瓶装糟辣椒、真空包装鸡辣子、屯堡糕点礼盒等。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 数字化传播实践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数字化传播实践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11.3.1 官方媒体的美食传播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安顺市融媒体中心（"掌上安顺"）持续推出美食相关内容，包括"走进21℃的城市·寻味安顺"系列报道、"小吃过街调"专题片等。这些内容以官方媒体的权威性和专业性，为安顺美食品牌提供了信任背书。
 官方媒体传播的优势在于权威可信，不足在于传播力和"网感"不如自媒体。建议官方媒体与自媒体形成互补——官方媒体做"深度"和"权威"，自媒体做"趣味"和"传播"。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安顺市融媒体中心（"掌上安顺"）持续推出美食相关内容，包括"走进21℃的城市·寻味安顺"系列报道、"小吃过街调"专题片等。这些内容以官方媒体的权威性和专业性，为安顺美食品牌提供了信任背书。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官方媒体传播的优势在于权威可信，不足在于传播力和"网感"不如自媒体。建议官方媒体与自媒体形成互补——官方媒体做"深度"和"权威"，自媒体做"趣味"和"传播"。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数字化传播实践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11.3.2 社交媒体的"自来水"传播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在社交媒体上获得了大量"自来水"（用户自发传播）。抖音上"安顺美食"话题播放量超10亿次，小红书上"安顺美食"相关笔记超5万篇。这些"自来水"传播具有真实性强、信任度高的优势，是品牌最宝贵的传播资产。
 激发"自来水"传播的关键在于"制造分享动机"——独特的体验（"夺"夺夺粉的互动感）、"出片"的场景（顾府街的烟火气）、"有梗"的内容（破酥包的32层酥皮）。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在社交媒体上获得了大量"自来水"（用户自发传播）。抖音上"安顺美食"话题播放量超10亿次，小红书上"安顺美食"相关笔记超5万篇。这些"自来水"传播具有真实性强、信任度高的优势，是品牌最宝贵的传播资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激发"自来水"传播的关键在于"制造分享动机"——独特的体验（"夺"夺夺粉的互动感）、"出片"的场景（顾府街的烟火气）、"有梗"的内容（破酥包的32层酥皮）。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数字化传播实践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11.3.3 必吃榜的"认证效应"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安顺首次入选大众点评"必吃榜"，产生了显著的"认证效应"——大众点评作为第三方平台，其评选具有客观性和公信力。"必吃榜"的认证让"安顺好吃"从"安顺人自己说"变成了"大众点评官方认证"，可信度大幅提升。
 安顺应善用"必吃榜"的认证价值——在官方宣传中突出"必吃榜上榜城市"的标签；为上榜餐厅提供统一的"必吃榜"标识和宣传支持；推动更多安顺餐厅入选未来的"必吃榜"。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安顺首次入选大众点评"必吃榜"，产生了显著的"认证效应"——大众点评作为第三方平台，其评选具有客观性和公信力。"必吃榜"的认证让"安顺好吃"从"安顺人自己说"变成了"大众点评官方认证"，可信度大幅提升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安顺应善用"必吃榜"的认证价值——在官方宣传中突出"必吃榜上榜城市"的标签；为上榜餐厅提供统一的"必吃榜"标识和宣传支持；推动更多安顺餐厅入选未来的"必吃榜"。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 数字化传播实践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11.3.1 官方媒体的美食传播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安顺市融媒体中心（"掌上安顺"）持续推出美食相关内容，包括"走进21℃的城市·寻味安顺"系列报道、"小吃过街调"专题片等。这些内容以官方媒体的权威性和专业性，为安顺美食品牌提供了信任背书。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11.3.2 社交媒体的"自来水"传播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在社交媒体上获得了大量"自来水"（用户自发传播）。抖音上"安顺美食"话题播放量超10亿次，小红书上"安顺美食"相关笔记超5万篇。这些"自来水"传播具有真实性强、信任度高的优势，是品牌最宝贵的传播资产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11.3.3 必吃榜的"认证效应"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安顺首次入选大众点评"必吃榜"，产生了显著的"认证效应"——大众点评作为第三方平台，其评选具有客观性和公信力。"必吃榜"的认证让"安顺好吃"从"安顺人自己说"变成了"大众点评官方认证"，可信度大幅提升。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11.4 挑战与展望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 挑战与展望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11.4.1 核心挑战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品牌碎片化。 安顺美食品牌数量多但分散，缺乏统一的品牌体系和品质标准。
 人才短缺。 既懂餐饮又懂品牌运营的复合型人才严重不足。
 基础设施瓶颈。 部分美食街区的交通、停车、卫生等基础设施仍有提升空间。
 品质稳定性。 随着游客量增长，如何在扩产的同时保持品质稳定是一大挑战。
 竞争加剧。 周边美食城市的品牌竞争日趋激烈，安顺面临"不进则退"的压力。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品牌碎片化。 安顺美食品牌数量多但分散，缺乏统一的品牌体系和品质标准。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人才短缺。 既懂餐饮又懂品牌运营的复合型人才严重不足。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基础设施瓶颈。 部分美食街区的交通、停车、卫生等基础设施仍有提升空间。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品质稳定性。 随着游客量增长，如何在扩产的同时保持品质稳定是一大挑战。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竞争加剧。 周边美食城市的品牌竞争日趋激烈，安顺面临"不进则退"的压力。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 挑战与展望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11.4.2 未来方向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从"单打独斗"到"集团作战"。 建立"安顺味道"统一品牌，各子品牌在统一框架下差异化发展。
 从"产品经营"到"品牌经营"。 从关注"这道菜好不好吃"升级到关注"这个品牌在消费者心中代表什么"。
 从"本地品牌"到"全国品牌"。 借助必吃榜、社交媒体和电商渠道，推动安顺美食品牌走向全国。
 从"经验驱动"到"数据驱动"。 建立美食旅游大数据系统，用数据指导品牌决策和产品创新。
 安顺美食旅游品牌建设在政策推动、市场实践和数字化传播三个维度取得了显著进展。"轿子山破酥包"的品牌进化展示了从产品到品牌到IP的完整路径。夺夺粉的"出圈"证明了独特文化符号的传播魔力。社交媒体"自来水"传播和"必吃榜"认证为品牌提供了强有力的外部背书。未来需要解决品牌碎片化、人才短缺等核心挑战，推动安顺美食品牌从地方走向全国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从"单打独斗"到"集团作战"。 建立"安顺味道"统一品牌，各子品牌在统一框架下差异化发展。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从"产品经营"到"品牌经营"。 从关注"这道菜好不好吃"升级到关注"这个品牌在消费者心中代表什么"。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从"本地品牌"到"全国品牌"。 借助必吃榜、社交媒体和电商渠道，推动安顺美食品牌走向全国。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从"经验驱动"到"数据驱动"。 建立美食旅游大数据系统，用数据指导品牌决策和产品创新。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旅游品牌建设在政策推动、市场实践和数字化传播三个维度取得了显著进展。"轿子山破酥包"的品牌进化展示了从产品到品牌到IP的完整路径。夺夺粉的"出圈"证明了独特文化符号的传播魔力。社交媒体"自来水"传播和"必吃榜"认证为品牌提供了强有力的外部背书。未来需要解决品牌碎片化、人才短缺等核心挑战，推动安顺美食品牌从地方走向全国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11.4 挑战与展望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11.4.1 核心挑战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品牌碎片化。 安顺美食品牌数量多但分散，缺乏统一的品牌体系和品质标准。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11.4.2 未来方向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从"单打独斗"到"集团作战"。 建立"安顺味道"统一品牌，各子品牌在统一框架下差异化发展。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11.1.1 美食旅游纳入城市发展战略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11.1.2 "屯堡八大碗·安顺美食汇"的示范效应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11.1.3 小吃经济与小产业扶持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11.2.1 轿子山破酥包：从乡镇小店到城市名片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11.2.2 夺夺粉的"出圈"之路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11.2.3 安顺美食伴手礼的探索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11.3.1 官方媒体的美食传播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11.3.2 社交媒体的"自来水"传播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11.3.3 必吃榜的"认证效应"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11.4.1 核心挑战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11.4.2 未来方向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知识卡片：安顺美食品牌化关键节点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时间 | 事件 | 意义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2023年 | "四大文化工程"提出 | 屯堡饮食获得省级战略支持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2024年 | 顾府街改造完成 | 美食街区硬件升级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2025年 | 品牌开始社交媒体"出圈" | 数字化传播加速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2026年 | 首次入选"必吃榜" | 获得全国性品牌认证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2026年 | "屯堡八大碗·美食汇"举办 | 标志性节事品牌确立 |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旅游品牌建设在政策推动、市场实践和数字化传播三个维度取得了显著进展。"轿子山破酥包"的品牌进化展示了从产品到品牌到IP的完整路径。夺夺粉的"出圈"证明了独特文化符号的传播魔力。社交媒体"自来水"传播和"必吃榜"认证为品牌提供了强有力的外部背书。未来需要解决品牌碎片化、人才短缺等核心挑战，推动安顺美食品牌从地方走向全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11 章 完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安顺美食 - 第11章 安顺美食旅游品牌实践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