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社交媒体与私域流量运营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掌握社交媒体与私域流量运营的核心概念、理论框架与关键术语，理解其在数字文旅学科体系中的定位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能够运用社交媒体与私域流量运营的理论工具分析实践问题，具备方案设计与评估的基本能力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3月，一位来自成都的小红书博主发布了一篇笔记——"为了这碗夺夺粉，我坐了3小时高铁"。笔记中，九宫格图片展示了夺夺粉从砂锅上桌到"光盘"的全过程，配文详细描述了夺夺粉的口感、蘸水的配方和排队的心得。笔记发布一周内获得2.3万点赞、1.8万收藏、3000+评论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更值得注意的是评论区——"求地址！""周末就去！""已买票！"——大量用户被"种草"后直接转化为消费行动。陈记夺夺粉的老板反馈，笔记发布后的周末，客流量暴增3倍，其中超过一半是看了小红书来的外地游客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从"被种草"到"去打卡"再到"写笔记"——这个闭环正是社交媒体时代美食品牌传播的核心链路。而小红书，是这条链路上最关键的"种草"平台。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社交媒体平台的策略选择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10.1.1 主要平台的定位与策略  |  10.1.2 平台矩阵策略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小红书运营实战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10.2.1 账号定位与人设  |  10.2.2 内容策划  |  10.2.3 互动与转化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微信生态私域运营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10.3.1 私域流量的价值  |  10.3.2 微信公众号运营  |  10.3.3 视频号运营  |  10.3.4 社群运营  |  10.3.5 企业微信与会员体系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数据驱动的内容优化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10.4.1 关键数据指标  |  10.4.2 数据驱动的优化方法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 社交媒体平台的策略选择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社交媒体平台的策略选择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10.1.1 主要平台的定位与策略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小红书：种草主阵地。 用户画像——以18-35岁女性为主，一二线城市占比高；内容特征——图文笔记为主，强调"真实分享"和"审美品质"；适合内容——精致的菜品图片、详细的探店攻略、有调性的品牌故事；核心策略——"图片要美、文案要真、互动要勤"。
 微信生态：私域主阵地。 用户画像——全年龄段覆盖，社交关系链强；内容特征——公众号（长图文）+视频号（短视频和直播）+朋友圈+社群；适合内容——品牌故事深度文章、会员福利推送、活动预告和回顾；核心策略——"公众号做深度、视频号做广度、社群做粘性、朋友圈做温度"。
 抖音：流量引爆阵地。 用户画像——全年龄段，下沉市场渗透力强；内容特征——短视频为主，算法推荐驱动；适合内容——制作过程、探店打卡、美食挑战、本地生活团购；核心策略——"内容要短、节奏要快、钩子要强"。
 B站：年轻圈层阵地。 用户画像——以Z世代为主，内容消费深度高；内容特征——中长视...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小红书：种草主阵地。 用户画像——以18-35岁女性为主，一二线城市占比高；内容特征——图文笔记为主，强调"真实分享"和"审美品质"；适合内容——精致的菜品图片、详细的探店攻略、有调性的品牌故事；核心策略——"图片要美、文案要真、互动要勤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微信生态：私域主阵地。 用户画像——全年龄段覆盖，社交关系链强；内容特征——公众号（长图文）+视频号（短视频和直播）+朋友圈+社群；适合内容——品牌故事深度文章、会员福利推送、活动预告和回顾；核心策略——"公众号做深度、视频号做广度、社群做粘性、朋友圈做温度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抖音：流量引爆阵地。 用户画像——全年龄段，下沉市场渗透力强；内容特征——短视频为主，算法推荐驱动；适合内容——制作过程、探店打卡、美食挑战、本地生活团购；核心策略——"内容要短、节奏要快、钩子要强"。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B站：年轻圈层阵地。 用户画像——以Z世代为主，内容消费深度高；内容特征——中长视频，弹幕文化；适合内容——美食纪录片风格的长视频、美食文化深度解析、烹饪教程；核心策略——"内容要深、风格要独特、社区要融入"。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大众点评：决策辅助阵地。 用户画像——有明确消费意图的搜索用户；内容特征——店铺评价、榜单排名、团购优惠；适合内容——真实客观的店铺信息、高质量的菜品图片、积极的评价回复；核心策略——"信息要全、评价要好、回复要快"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社交媒体平台的策略选择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10.1.1 主要平台的定位与策略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抖音：流量引爆阵地。 用户画像——全年龄段，下沉市场渗透力强；内容特征——短视频为主，算法推荐驱动；适合内容——制作过程、探店打卡、美食挑战、本地生活团购；核心策略——"内容要短、节奏要快、钩子要强"。
 B站：年轻圈层阵地。 用户画像——以Z世代为主，内容消费深度高；内容特征——中长视频，弹幕文化；适合内容——美食纪录片风格的长视频、美食文化深度解析、烹饪教程；核心策略——"内容要深、风格要独特、社区要融入"。
 大众点评：决策辅助阵地。 用户画像——有明确消费意图的搜索用户；内容特征——店铺评价、榜单排名、团购优惠；适合内容——真实客观的店铺信息、高质量的菜品图片、积极的评价回复；核心策略——"信息要全、评价要好、回复要快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抖音：流量引爆阵地。 用户画像——全年龄段，下沉市场渗透力强；内容特征——短视频为主，算法推荐驱动；适合内容——制作过程、探店打卡、美食挑战、本地生活团购；核心策略——"内容要短、节奏要快、钩子要强"。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B站：年轻圈层阵地。 用户画像——以Z世代为主，内容消费深度高；内容特征——中长视频，弹幕文化；适合内容——美食纪录片风格的长视频、美食文化深度解析、烹饪教程；核心策略——"内容要深、风格要独特、社区要融入"。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大众点评：决策辅助阵地。 用户画像——有明确消费意图的搜索用户；内容特征——店铺评价、榜单排名、团购优惠；适合内容——真实客观的店铺信息、高质量的菜品图片、积极的评价回复；核心策略——"信息要全、评价要好、回复要快"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社交媒体平台的策略选择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10.1.2 平台矩阵策略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不同平台承担不同的品牌传播角色：
 小红书 + 抖音 = 流量入口。 通过优质内容"种草"，吸引潜在消费者关注安顺美食。
 大众点评 = 决策转化。 当消费者搜索"安顺美食"时，通过店铺评分和评价促成消费决策。
 微信公众号 + 视频号 = 深度沉淀。 将公域流量转化为私域粉丝，进行深度内容运营和长期关系维护。
 微信社群 + 企业微信 = 私域复购。 通过社群运营和个性化触达，促进老客户的重复消费和口碑推荐。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不同平台承担不同的品牌传播角色：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小红书 + 抖音 = 流量入口。 通过优质内容"种草"，吸引潜在消费者关注安顺美食。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大众点评 = 决策转化。 当消费者搜索"安顺美食"时，通过店铺评分和评价促成消费决策。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微信公众号 + 视频号 = 深度沉淀。 将公域流量转化为私域粉丝，进行深度内容运营和长期关系维护。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微信社群 + 企业微信 = 私域复购。 通过社群运营和个性化触达，促进老客户的重复消费和口碑推荐。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 社交媒体平台的策略选择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10.1.1 主要平台的定位与策略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小红书：种草主阵地。 用户画像——以18-35岁女性为主，一二线城市占比高；内容特征——图文笔记为主，强调"真实分享"和"审美品质"；适合内容——精致的菜品图片、详细的探店攻略、有调性的品牌故事；核心策略——"图片要美、文案要真、互动要勤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10.1.2 平台矩阵策略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不同平台承担不同的品牌传播角色：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 小红书运营实战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小红书运营实战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10.2.1 账号定位与人设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的小红书账号应建立清晰的人设定位。建议定位为"懂吃、会吃、爱吃的地道安顺人"，人设关键词：地道——不是游客视角，而是本地人视角，推荐的是"安顺人从小吃到大的味道"；真诚——不夸张、不浮夸，真实描述食物的味道和体验；有趣——语言生动、有梗，让人愿意看下去；有料——不只是"好吃"，还能讲出食物背后的故事和知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的小红书账号应建立清晰的人设定位。建议定位为"懂吃、会吃、爱吃的地道安顺人"，人设关键词：地道——不是游客视角，而是本地人视角，推荐的是"安顺人从小吃到大的味道"；真诚——不夸张、不浮夸，真实描述食物的味道和体验；有趣——语言生动、有梗，让人愿意看下去；有料——不只是"好吃"，还能讲出食物背后的故事和知识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小红书运营实战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10.2.2 内容策划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笔记类型与选题。
 - 攻略型："三天两夜吃遍安顺""安顺人私藏的10家苍蝇馆子""安顺小吃过街调完整路线"
 - 单品型："夺夺粉为什么叫'夺'？""一块破酥包的32层酥皮""这碗鸡辣子煨了3个小时"
 - 对比型："安顺裹卷vs贵阳丝娃娃，到底有什么区别？""屯堡腊肉vs苗家腊肉，你站哪个？"
 - 故事型："三代人只做一件事——轿子山破酥包的故事""82岁奶奶的糟辣椒秘方"
 - 场景型："在屯堡百年老宅里吃八大碗是什么体验""安顺深夜食堂：凌晨两点的烟火气"
 图文规范。 图片——首图决定点击率。首图应主体突出（食物占画面70%以上）、光线自然（优先自然光，避免过度滤镜）、构图有层次（俯拍、45度角、细节特写交替使用）。文字——标题控制在20字以内，含关键词和钩子；正文分段清晰，善用emoji分隔；结尾设置互动问题，引导评论。
 发布时间。 最佳发布时间：工作日12:00-13:0...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攻略型："三天两夜吃遍安顺""安顺人私藏的10家苍蝇馆子""安顺小吃过街调完整路线"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单品型："夺夺粉为什么叫'夺'？""一块破酥包的32层酥皮""这碗鸡辣子煨了3个小时"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对比型："安顺裹卷vs贵阳丝娃娃，到底有什么区别？""屯堡腊肉vs苗家腊肉，你站哪个？"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故事型："三代人只做一件事——轿子山破酥包的故事""82岁奶奶的糟辣椒秘方"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场景型："在屯堡百年老宅里吃八大碗是什么体验""安顺深夜食堂：凌晨两点的烟火气"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小红书运营实战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10.2.3 互动与转化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评论互动。 每条评论都应及时回复——感谢正面评论，解答问题评论，转化犹豫评论（"值得去吗？"→回复具体推荐）。
 话题与标签。 善用热门话题标签（#安顺美食 #贵州旅游 #必吃榜）和长尾标签（#夺夺粉 #安顺小吃 #屯堡菜）。
 引流转化。 在个人简介中放置店铺地址或团购链接；在笔记中自然提及店铺名称和位置；通过私信发送详细攻略和预订方式。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评论互动。 每条评论都应及时回复——感谢正面评论，解答问题评论，转化犹豫评论（"值得去吗？"→回复具体推荐）。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话题与标签。 善用热门话题标签（#安顺美食 #贵州旅游 #必吃榜）和长尾标签（#夺夺粉 #安顺小吃 #屯堡菜）。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引流转化。 在个人简介中放置店铺地址或团购链接；在笔记中自然提及店铺名称和位置；通过私信发送详细攻略和预订方式。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 小红书运营实战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10.2.1 账号定位与人设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的小红书账号应建立清晰的人设定位。建议定位为"懂吃、会吃、爱吃的地道安顺人"，人设关键词：地道——不是游客视角，而是本地人视角，推荐的是"安顺人从小吃到大的味道"；真诚——不夸张、不浮夸，真实描述食物的味道和体验；有趣——语言生动、有梗，让人愿意看下去；有料——不只是"好吃"，还能讲出食物背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10.2.2 内容策划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攻略型："三天两夜吃遍安顺""安顺人私藏的10家苍蝇馆子""安顺小吃过街调完整路线"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10.2.3 互动与转化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评论互动。 每条评论都应及时回复——感谢正面评论，解答问题评论，转化犹豫评论（"值得去吗？"→回复具体推荐）。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 微信生态私域运营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微信生态私域运营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10.3.1 私域流量的价值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流量是企业自主拥有、免费触达、可重复利用的用户流量。与公域流量（抖音、小红书等平台的算法推荐流量）相比，私域流量的核心优势在于：免费触达——不需要每次都为流量付费；深度运营——可以进行个性化、高频次的用户触达；长期价值——用户生命周期价值（LTV）远高于一次性公域获客。
 对于安顺美食品牌而言，私域运营的价值尤为突出——因为美食消费具有高复购（本地客户）、强社交（聚餐推荐）和伴手礼属性（邮寄复购）。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流量是企业自主拥有、免费触达、可重复利用的用户流量。与公域流量（抖音、小红书等平台的算法推荐流量）相比，私域流量的核心优势在于：免费触达——不需要每次都为流量付费；深度运营——可以进行个性化、高频次的用户触达；长期价值——用户生命周期价值（LTV）远高于一次性公域获客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对于安顺美食品牌而言，私域运营的价值尤为突出——因为美食消费具有高复购（本地客户）、强社交（聚餐推荐）和伴手礼属性（邮寄复购）。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微信生态私域运营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10.3.2 微信公众号运营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内容规划。 公众号适合发布深度内容：品牌故事——"轿子山破酥包：三代人的面粉人生"；美食文化——"屯堡八大碗：六百年宴席礼仪全解析"；活动资讯——"2026屯堡八大碗·安顺美食汇全攻略"；会员福利——"会员专属：糟辣椒买二送一"。
 发布频率。 建议每周2-3篇，保持稳定的更新节奏。避免"日更灌水"导致内容质量下降。
 菜单设计。 公众号底部菜单应包含：品牌故事（关于我们）、美食地图（门店和菜品）、会员中心（福利和预订）。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内容规划。 公众号适合发布深度内容：品牌故事——"轿子山破酥包：三代人的面粉人生"；美食文化——"屯堡八大碗：六百年宴席礼仪全解析"；活动资讯——"2026屯堡八大碗·安顺美食汇全攻略"；会员福利——"会员专属：糟辣椒买二送一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发布频率。 建议每周2-3篇，保持稳定的更新节奏。避免"日更灌水"导致内容质量下降。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菜单设计。 公众号底部菜单应包含：品牌故事（关于我们）、美食地图（门店和菜品）、会员中心（福利和预订）。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微信生态私域运营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10.3.3 视频号运营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视频号是微信生态中的短视频和直播平台，与公众号、社群、朋友圈无缝打通。
 内容策略。 视频号内容可介于抖音的"短快"和B站的"深长"之间——1-3分钟的短视频，既有信息密度又有情感温度。适合内容：品牌故事短片、菜品制作过程、食客真实反应、活动现场花絮。
 直播策略。 视频号直播的优势在于可以直接引流到微信社群和企业微信，实现"公域→私域"的高效转化。直播中引导观众添加企业微信或进入社群，领取专属福利。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视频号是微信生态中的短视频和直播平台，与公众号、社群、朋友圈无缝打通。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内容策略。 视频号内容可介于抖音的"短快"和B站的"深长"之间——1-3分钟的短视频，既有信息密度又有情感温度。适合内容：品牌故事短片、菜品制作过程、食客真实反应、活动现场花絮。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直播策略。 视频号直播的优势在于可以直接引流到微信社群和企业微信，实现"公域→私域"的高效转化。直播中引导观众添加企业微信或进入社群，领取专属福利。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微信生态私域运营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10.3.4 社群运营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社群定位。 安顺美食品牌的微信社群可以有三种类型：福利群——以优惠信息和团购活动为主，适合价格敏感型客户；美食交流群——以美食分享和探店交流为主，适合美食爱好者；会员专属群——以会员专属福利和活动为主，适合高价值客户。
 社群运营节奏。
 - 每日：早安心语（美食相关）、午间种草（今日推荐）、晚间互动（话题讨论）
 - 每周：福利日（限时优惠）、美食课堂（烹饪技巧分享）
 - 每月：会员日（专属折扣）、线下活动（品鉴会、探店）
 社群活跃度维持。 定期清理"潜水"成员，保持社群活跃度；鼓励成员分享自己的美食体验（UGC）；设置"美食达人"等荣誉体系，激励活跃成员。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社群定位。 安顺美食品牌的微信社群可以有三种类型：福利群——以优惠信息和团购活动为主，适合价格敏感型客户；美食交流群——以美食分享和探店交流为主，适合美食爱好者；会员专属群——以会员专属福利和活动为主，适合高价值客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每日：早安心语（美食相关）、午间种草（今日推荐）、晚间互动（话题讨论）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每周：福利日（限时优惠）、美食课堂（烹饪技巧分享）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每月：会员日（专属折扣）、线下活动（品鉴会、探店）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社群活跃度维持。 定期清理"潜水"成员，保持社群活跃度；鼓励成员分享自己的美食体验（UGC）；设置"美食达人"等荣誉体系，激励活跃成员。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微信生态私域运营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10.3.5 企业微信与会员体系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企业微信适合进行一对一的个性化客户服务。安顺美食品牌可以通过企业微信实现：预订管理——接收客户订餐和咨询；售后跟进——用餐后回访，收集反馈；精准推送——根据客户偏好推送新品和活动；复购激励——向沉睡客户发送唤醒优惠。
 会员体系是私域运营的高级形态。安顺美食品牌可以建立会员等级体系：普通会员（注册即送）——享受积分累积和生日福利；银卡会员（年度消费满500元）——享受9.5折和优先预订；金卡会员（年度消费满2000元）——享受9折、专属活动和伴手礼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企业微信适合进行一对一的个性化客户服务。安顺美食品牌可以通过企业微信实现：预订管理——接收客户订餐和咨询；售后跟进——用餐后回访，收集反馈；精准推送——根据客户偏好推送新品和活动；复购激励——向沉睡客户发送唤醒优惠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员体系是私域运营的高级形态。安顺美食品牌可以建立会员等级体系：普通会员（注册即送）——享受积分累积和生日福利；银卡会员（年度消费满500元）——享受9.5折和优先预订；金卡会员（年度消费满2000元）——享受9折、专属活动和伴手礼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 微信生态私域运营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10.3.1 私域流量的价值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流量是企业自主拥有、免费触达、可重复利用的用户流量。与公域流量（抖音、小红书等平台的算法推荐流量）相比，私域流量的核心优势在于：免费触达——不需要每次都为流量付费；深度运营——可以进行个性化、高频次的用户触达；长期价值——用户生命周期价值（LTV）远高于一次性公域获客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10.3.2 微信公众号运营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内容规划。 公众号适合发布深度内容：品牌故事——"轿子山破酥包：三代人的面粉人生"；美食文化——"屯堡八大碗：六百年宴席礼仪全解析"；活动资讯——"2026屯堡八大碗·安顺美食汇全攻略"；会员福利——"会员专属：糟辣椒买二送一"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10.3.3 视频号运营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视频号是微信生态中的短视频和直播平台，与公众号、社群、朋友圈无缝打通。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10.3.4 社群运营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社群定位。 安顺美食品牌的微信社群可以有三种类型：福利群——以优惠信息和团购活动为主，适合价格敏感型客户；美食交流群——以美食分享和探店交流为主，适合美食爱好者；会员专属群——以会员专属福利和活动为主，适合高价值客户。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56616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566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14400" y="3547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10.3.5 企业微信与会员体系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14400" y="38221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企业微信适合进行一对一的个性化客户服务。安顺美食品牌可以通过企业微信实现：预订管理——接收客户订餐和咨询；售后跟进——用餐后回访，收集反馈；精准推送——根据客户偏好推送新品和活动；复购激励——向沉睡客户发送唤醒优惠。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 数据驱动的内容优化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数据驱动的内容优化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10.4.1 关键数据指标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曝光指标。 笔记/视频的曝光量、播放量、阅读量——衡量内容触达了多少人。
 互动指标。 点赞、收藏、评论、分享——衡量内容引发了多大的互动。
 转化指标。 链接点击量、团购下单量、到店核销量——衡量内容带来了多少实际消费。
 私域指标。 新增粉丝数、社群入群率、会员转化率、复购率——衡量私域运营的效果。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曝光指标。 笔记/视频的曝光量、播放量、阅读量——衡量内容触达了多少人。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互动指标。 点赞、收藏、评论、分享——衡量内容引发了多大的互动。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转化指标。 链接点击量、团购下单量、到店核销量——衡量内容带来了多少实际消费。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私域指标。 新增粉丝数、社群入群率、会员转化率、复购率——衡量私域运营的效果。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数据驱动的内容优化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10.4.2 数据驱动的优化方法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A/B测试。 对标题、封面图、发布时间等变量进行A/B测试，找到最优组合。
 热点追踪。 利用数据工具追踪美食领域的热门话题和搜索趋势，及时跟进热点内容。
 用户画像。 分析粉丝和客户的画像数据（年龄、性别、地域、消费偏好），指导内容策划和产品设计。
 社交媒体是美食品牌数字化传播的核心阵地。小红书适合"种草"和口碑传播，微信生态适合私域沉淀和深度运营，抖音适合流量引爆，大众点评适合决策转化。私域运营的核心是建立自主可控的用户触达渠道，通过公众号、视频号、社群、企业微信和会员体系实现用户的长期价值挖掘。数据驱动的内容优化是持续提升传播效果的关键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A/B测试。 对标题、封面图、发布时间等变量进行A/B测试，找到最优组合。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热点追踪。 利用数据工具追踪美食领域的热门话题和搜索趋势，及时跟进热点内容。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用户画像。 分析粉丝和客户的画像数据（年龄、性别、地域、消费偏好），指导内容策划和产品设计。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是美食品牌数字化传播的核心阵地。小红书适合"种草"和口碑传播，微信生态适合私域沉淀和深度运营，抖音适合流量引爆，大众点评适合决策转化。私域运营的核心是建立自主可控的用户触达渠道，通过公众号、视频号、社群、企业微信和会员体系实现用户的长期价值挖掘。数据驱动的内容优化是持续提升传播效果的关键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 数据驱动的内容优化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10.4.1 关键数据指标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曝光指标。 笔记/视频的曝光量、播放量、阅读量——衡量内容触达了多少人。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10.4.2 数据驱动的优化方法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A/B测试。 对标题、封面图、发布时间等变量进行A/B测试，找到最优组合。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10.1.1 主要平台的定位与策略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10.1.2 平台矩阵策略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10.2.1 账号定位与人设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10.2.2 内容策划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10.2.3 互动与转化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10.3.1 私域流量的价值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10.3.2 微信公众号运营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10.3.3 视频号运营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10.3.4 社群运营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10.3.5 企业微信与会员体系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10.4.1 关键数据指标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10.4.2 数据驱动的优化方法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知识卡片：社交媒体平台矩阵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平台 | 核心角色 | 内容形式 | 运营重点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小红书 | 种草入口 | 图文笔记 | 图片品质、真实分享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抖音 | 流量引爆 | 短视频+直播 | 完播率、互动率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微信生态 | 私域沉淀 | 图文+视频+直播 | 用户留存、复购转化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大众点评 | 决策转化 | 评价+团购 | 店铺评分、榜单运营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B站 | 圈层渗透 | 中长视频 | 内容深度、社区融入 |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是美食品牌数字化传播的核心阵地。小红书适合"种草"和口碑传播，微信生态适合私域沉淀和深度运营，抖音适合流量引爆，大众点评适合决策转化。私域运营的核心是建立自主可控的用户触达渠道，通过公众号、视频号、社群、企业微信和会员体系实现用户的长期价值挖掘。数据驱动的内容优化是持续提升传播效果的关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 完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安顺美食 - 第10章 社交媒体与私域流量运营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