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安全风控</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9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文旅应急管理与AI调度</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掌握文旅应急管理与AI调度的核心概念、理论框架与关键术语，理解其在数字文旅学科体系中的定位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能够运用文旅应急管理与AI调度的理论工具分析实践问题，具备方案设计与评估的基本能力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2023年某省级文旅平台发生数据泄露事件，超过10万条游客个人信息被非法获取。该事件暴露出文旅数据安全防护的薄弱环节，引发了行业对数字文旅安全风险管理的深度反思。</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该案例体现了安全风控领域的哪些核心问题？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9.1 突发事件AI智能分级响应</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9.2 多部门协同的AI指挥调度</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9.3 应急资源AI优化配置</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9.4 灾后恢复与AI辅助决策</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9.5 案例：大型活动AI安保指挥</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9.6 案例：景区突发天气AI应急</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9.1 突发事件AI智能分级响应</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9.2 多部门协同的AI指挥调度</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9.3 应急资源AI优化配置</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9.4 灾后恢复与AI辅助决策</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9.5 案例：大型活动AI安保指挥</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9.6 案例：景区突发天气AI应急</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安全风控第9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安全风控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9 章 完</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安全风控 - 第9章 文旅应急管理与AI调度</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