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8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文旅AI合规体系构建</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掌握文旅AI合规体系构建的核心概念、理论框架与关键术语，理解其在数字文旅学科体系中的定位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能够运用文旅AI合规体系构建的理论工具分析实践问题，具备方案设计与评估的基本能力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8.1 国内外AI法规框架比较</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8.2 文旅AI应用的风险评估矩阵</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8.3 AI安全影响评估流程</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8.4 合规审计与持续监控机制</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8.1 国内外AI法规框架比较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8.2 文旅AI应用的风险评估矩阵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8.3 AI安全影响评估流程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8.4 合规审计与持续监控机制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8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8 章 完</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第8章 文旅AI合规体系构建</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