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安全风控</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7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AI算法安全与伦理治理</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掌握AI算法安全与伦理治理的核心概念、理论框架与关键术语，理解其在数字文旅学科体系中的定位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能够运用AI算法安全与伦理治理的理论工具分析实践问题，具备方案设计与评估的基本能力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2023年某省级文旅平台发生数据泄露事件，超过10万条游客个人信息被非法获取。该事件暴露出文旅数据安全防护的薄弱环节，引发了行业对数字文旅安全风险管理的深度反思。</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该案例体现了安全风控领域的哪些核心问题？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7.1 AI算法的公平性与非歧视原则</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7.2 文旅推荐系统的算法透明度</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7.3 AI决策的可解释性与问责机制</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7.4 算法偏见对文旅服务的潜在影响</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7.1 AI算法的公平性与非歧视原则</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7.2 文旅推荐系统的算法透明度</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7.3 AI决策的可解释性与问责机制</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7.4 算法偏见对文旅服务的潜在影响</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安全风控第7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安全风控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7 章 完</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安全风控 - 第7章 AI算法安全与伦理治理</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