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舆情监测与品牌声誉AI管理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掌握舆情监测与品牌声誉AI管理的核心概念、理论框架与关键术语，理解其在数字文旅学科体系中的定位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能够运用舆情监测与品牌声誉AI管理的理论工具分析实践问题，具备方案设计与评估的基本能力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文旅舆情的AI实时监测体系</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情感分析与舆情态势感知</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危机传播的AI预警与干预</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AI辅助的品牌声誉修复策略</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6.5 案例：景区负面舆情的AI应对</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文旅舆情的AI实时监测体系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情感分析与舆情态势感知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危机传播的AI预警与干预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AI辅助的品牌声誉修复策略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6.5 案例：景区负面舆情的AI应对</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6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第6章 舆情监测与品牌声誉AI管理</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