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5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AI内容安全与虚假信息治理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掌握AI内容安全与虚假信息治理的核心概念、理论框架与关键术语，理解其在数字文旅学科体系中的定位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能够运用AI内容安全与虚假信息治理的理论工具分析实践问题，具备方案设计与评估的基本能力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5.1 AI生成虚假旅游信息的类型与危害</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5.2 深度伪造检测技术</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5.3 AI幻觉与攻略失真的应对</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5.4 旅游网络诈骗的AI化演进</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5.5 案例：AI旅游攻略"踩坑"事件分析</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5.6 案例：暑期旅游网络诈骗AI防御</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5.1 AI生成虚假旅游信息的类型与危害</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5.2 深度伪造检测技术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5.3 AI幻觉与攻略失真的应对</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5.4 旅游网络诈骗的AI化演进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5.5 案例：AI旅游攻略"踩坑"事件分析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5.6 案例：暑期旅游网络诈骗AI防御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5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5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第5章 AI内容安全与虚假信息治理</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