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4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AI视觉与智能感知安全</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掌握AI视觉与智能感知安全的核心概念、理论框架与关键术语，理解其在数字文旅学科体系中的定位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能够运用AI视觉与智能感知安全的理论工具分析实践问题，具备方案设计与评估的基本能力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4.1 视频结构化与目标检测技术</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4.2 人群密度估计与异常聚集预警</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4.3 热成像与火灾早期预警</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4.4 无人机巡检与空地协同</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4.5 海康威视智慧文旅安防体系</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4.1 视频结构化与目标检测技术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4.2 人群密度估计与异常聚集预警</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4.3 热成像与火灾早期预警</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4.4 无人机巡检与空地协同</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4.5 海康威视智慧文旅安防体系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4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4 章 完</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第4章 AI视觉与智能感知安全</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