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文旅数字安全与数据治理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掌握文旅数字安全与数据治理的核心概念、理论框架与关键术语，理解其在数字文旅学科体系中的定位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能够运用文旅数字安全与数据治理的理论工具分析实践问题，具备方案设计与评估的基本能力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游客个人信息保护的法律要求</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AI时代的数据采集边界与合规</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文旅平台的网络安全防护</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数据安全事件应急响应机制</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3.5 复星旅文AI数据治理实践</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游客个人信息保护的法律要求</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AI时代的数据采集边界与合规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文旅平台的网络安全防护</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数据安全事件应急响应机制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3.5 复星旅文AI数据治理实践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3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第3章 文旅数字安全与数据治理</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