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文旅物理安全与AI安防</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掌握文旅物理安全与AI安防的核心概念、理论框架与关键术语，理解其在数字文旅学科体系中的定位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能够运用文旅物理安全与AI安防的理论工具分析实践问题，具备方案设计与评估的基本能力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2.1 景区智能视频监控与异常行为检测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2.2 AI客流预测与智能分流调度</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2.3 数字孪生与景区态势感知</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2.4 自然灾害AI预警与应急响应</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2.5 案例：黄山景区AI安全大脑</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2.6 案例：西湖景区智能分流系统</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2.1 景区智能视频监控与异常行为检测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2.2 AI客流预测与智能分流调度</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2.3 数字孪生与景区态势感知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2.4 自然灾害AI预警与应急响应</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2.5 案例：黄山景区AI安全大脑</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2.6 案例：西湖景区智能分流系统</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2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第2章 文旅物理安全与AI安防</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