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安全风控</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12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未来展望与行动建议</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安全风控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掌握未来展望与行动建议的核心概念、理论框架与关键术语，理解其在数字文旅学科体系中的定位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能够运用未来展望与行动建议的理论工具分析实践问题，具备方案设计与评估的基本能力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2023年某省级文旅平台发生数据泄露事件，超过10万条游客个人信息被非法获取。该事件暴露出文旅数据安全防护的薄弱环节，引发了行业对数字文旅安全风险管理的深度反思。</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该案例体现了安全风控领域的哪些核心问题？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12.1 2026-2030文旅安全趋势预测</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12.2 前沿技术展望：量子安全与区块链溯源</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12.3 文旅安全成熟度评估模型</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12.4 写给文旅安全管理者的行动建议</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12.1 2026-2030文旅安全趋势预测</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12.2 前沿技术展望：量子安全与区块链溯源</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12.3 文旅安全成熟度评估模型</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4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12.4 写给文旅安全管理者的行动建议</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安全风控第12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安全风控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12 章 完</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安全风控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安全风控 - 第12章 未来展望与行动建议</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