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文旅安全人才培养与能力建设</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掌握文旅安全人才培养与能力建设的核心概念、理论框架与关键术语，理解其在数字文旅学科体系中的定位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能够运用文旅安全人才培养与能力建设的理论工具分析实践问题，具备方案设计与评估的基本能力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11.1 AI时代文旅安全管理者的能力模型</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11.2 安全意识教育与文化建设</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11.3 安全演练与AI模拟训练</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11.4 跨部门安全协作机制</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11.1 AI时代文旅安全管理者的能力模型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11.2 安全意识教育与文化建设</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11.3 安全演练与AI模拟训练</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11.4 跨部门安全协作机制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11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11 章 完</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第11章 文旅安全人才培养与能力建设</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