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10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智慧景区安全一体化平台设计</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掌握智慧景区安全一体化平台设计的核心概念、理论框架与关键术语，理解其在数字文旅学科体系中的定位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能够运用智慧景区安全一体化平台设计的理论工具分析实践问题，具备方案设计与评估的基本能力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10.1 一屏统览：全域态势感知驾驶舱</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10.2 统一监测：多源数据融合与可视化</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10.3 统一预警：风险分级与智能推送</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10.4 统一调度：跨部门协同指挥</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10.5 统一响应：闭环处置与复盘优化</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10.6 安信游平台案例分析</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10.1 一屏统览：全域态势感知驾驶舱</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10.2 统一监测：多源数据融合与可视化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10.3 统一预警：风险分级与智能推送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10.4 统一调度：跨部门协同指挥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10.5 统一响应：闭环处置与复盘优化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10.6 安信游平台案例分析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10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10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第10章 智慧景区安全一体化平台设计</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