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AI时代的文旅安全新挑战</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掌握AI时代的文旅安全新挑战的核心概念、理论框架与关键术语，理解其在数字文旅学科体系中的定位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能够运用AI时代的文旅安全新挑战的理论工具分析实践问题，具备方案设计与评估的基本能力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从传统安全到智能安全：范式的根本转变</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AI带来的新型安全威胁全景</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文旅安全的国家政策与法规框架</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1.4 全球文旅安全事件回顾与启示</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从传统安全到智能安全：范式的根本转变</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AI带来的新型安全威胁全景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文旅安全的国家政策与法规框架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1.4 全球文旅安全事件回顾与启示</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1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第1章 AI时代的文旅安全新挑战</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