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文创/美食/非遗类OPC运营实战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82279"/>
            <a:ext cx="3576063" cy="396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一张蜡染布的两种命运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2806005"/>
            <a:ext cx="3105150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2869406"/>
            <a:ext cx="2960191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安顺市镇宁县，74 岁的苗族阿婆杨奶奶做了一辈子蜡染。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188494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251895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她的蜡染——用山上的蓝靛草发酵成染料，用铜制蜡刀在土棉布上画出蝴蝶、鱼纹、涡旋——是真正的"苗族古法蜡染"，每一张都不一样，每一…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一张蜡染布的两种命运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安顺市镇宁县，74 岁的苗族阿婆杨奶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她的蜡染——用山上的蓝靛草发酵成染料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知识目标：掌握文创、美食、非遗三类文旅 OPC 的特殊运营规律和商业模式；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 AI 在文创设计、美食标准化、非遗传承中的赋能方法和边界。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能力目标：能设计文创/美食/非遗 OPC 的商业模式；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能运用 AI 工具进行产品创新（AI 辅助设计、AI 菜品研发、AI 技艺记录）；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知识目标：掌握文创、美食、非遗三类文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 AI 在文创设计、美食标准化、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能力目标：能设计文创/美食/非遗 O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能运用 AI 工具进行产品创新（AI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——AI文旅OPC运营管理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文创类 OPC 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文旅文创的 OPC 机会地图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辅助设计：从手绘到智能生成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小批量柔性供应链管理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文旅文创的 OPC 机会地图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辅助设计：从手绘到智能生成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小批量柔性供应链管理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文创类 OPC 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 授权与跨界联名策略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文旅文创（文化旅游创意产品）是文旅产业链中附加值最高的环节之一——一个普通的杯子卖 30 元，加上"黄果树瀑布手绘图案"卖 80…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 IP 的加持让产品价值成倍增长。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14958" y="2302669"/>
            <a:ext cx="171827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 授权与跨界联名策略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文旅文创（文化旅游创意产品）是文旅产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 IP 的加持让产品价值成倍增长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文创类 OPC 运营｜机制拆解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文旅文创 OPC 的四大机会领域：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在地文化衍生品：将在地文化元素（建筑纹样、民族图案、历史故事）转化为日常生活用品——丝巾、帆布包、手机壳、冰箱贴、明信片。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门槛最低、竞争最激烈。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文旅文创 OPC 的四大机会领域：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在地文化衍生品：将在地文化元素（建筑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门槛最低、竞争最激烈。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美食类 OPC 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地方美食的 OPC 产品化路径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辅助菜品研发与标准化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外卖 + 到店 + 预包装的三线运营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地方美食的 OPC 产品化路径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05587" y="2302669"/>
            <a:ext cx="189892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辅助菜品研发与标准化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外卖 + 到店 + 预包装的三线运营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美食类 OPC 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美食内容营销与探店经济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地方美食是文旅体验中最具"普适吸引力"的元素——不是每个人都对历史文化感兴趣，但每个人都对好吃的感兴趣。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将地方美食从"一家店"做成"一个品牌"，是美食 OPC 的核心挑战。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美食内容营销与探店经济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地方美食是文旅体验中最具"普适吸引力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将地方美食从"一家店"做成"一个品牌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美食类 OPC 运营｜机制拆解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地方美食 OPC 的产品化路径：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路径一：到店体验（最传统）——在景区或城市开设小型私厨/小吃店/甜品店，提供地道的在地美食。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适合：制作工艺依赖现场操作（现做现吃）、食材依赖本地供应（新鲜、短保）、体验感强（观看制作过程、与厨师互动）。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地方美食 OPC 的产品化路径：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路径一：到店体验（最传统）——在景区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适合：制作工艺依赖现场操作（现做现吃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非遗类 OPC 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非遗活态传承的 OPC 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辅助技艺记录与教学传播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非遗体验产品的设计与定价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非遗活态传承的 OPC 模式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辅助技艺记录与教学传播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非遗体验产品的设计与定价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非遗类 OPC 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非遗品牌化与市场化路径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非遗（非物质文化遗产）保护面临的核心困境是"人亡艺绝"——传承人老龄化、年轻人不愿学、学成后没有体面收入。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 OPC 的使命是破解这个困境：让非遗传承成为一门可以体面生活的手艺，而不只是一项需要被"保护"的遗产。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非遗品牌化与市场化路径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非遗（非物质文化遗产）保护面临的核心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 OPC 的使命是破解这个困境：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非遗类 OPC 运营｜机制拆解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 OPC 的四种模式：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传承人工作室（最传统）：非遗传承人开设工作室，一边创作、一边收徒、一边销售。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如安顺蜡染国家级传承人的工作室。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 OPC 的四种模式：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传承人工作室（最传统）：非遗传承人开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如安顺蜡染国家级传承人的工作室。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跨界融合与生态构建｜核心概念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文创 + 美食 + 非遗的组合创新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联盟与区域品牌共建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数字化时代的文化传承使命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文创 + 美食 + 非遗的组合创新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联盟与区域品牌共建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数字化时代的文化传承使命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跨界融合与生态构建｜关键要素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三类 OPC 不是彼此孤立的，而是可以相互融合、形成组合创新。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导入案例中阿婆的蜡染就是"非遗（蜡染技艺）+ 文创（现代设计）+ 体验（蜡染课程）"的组合。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组合创新的可能方向：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三类 OPC 不是彼此孤立的，而是可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导入案例中阿婆的蜡染就是"非遗（蜡染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组合创新的可能方向：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跨界融合与生态构建｜机制拆解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非遗美食：将非遗技艺应用于美食——蜡染图案的巧克力、苗绣纹样的蛋糕、银饰造型的甜点。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不是"用非遗包装普通食品"，而是"让食品本身成为非遗的载体"。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美食文创：将地方美食转化为文创产品——酸汤鱼的冰箱贴、安顺裹卷的抱枕、屯堡八大碗的插画明信片。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非遗美食：将非遗技艺应用于美食——蜡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不是"用非遗包装普通食品"，而是"让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美食文创：将地方美食转化为文创产品—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A：术语表｜核心概念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 A：术语表”转化为可执行的文旅创业行动。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 A：术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A：术语表｜关键要素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A：术语表｜机制拆解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B：工具与平台速查｜核心概念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B.1 内容生成类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B.2 客户交互类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B.3 运营管理类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B.1 内容生成类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B.2 客户交互类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B.3 运营管理类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B：工具与平台速查｜关键要素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B.4 数据分析类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 B：工具与平台速查”转化为可执行的文旅创业行动。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B.4 数据分析类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 B：工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B：工具与平台速查｜机制拆解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C：案例库｜核心概念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C.1 贵州本土案例（20 个）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C.2 省外及国际案例（10 个）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 C：案例库”转化为可执行的文旅创业行动。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C.1 贵州本土案例（20 个）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C.2 省外及国际案例（10 个）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 C：案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C：案例库｜关键要素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C：案例库｜机制拆解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D：运营模板与检查清单｜核心概念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D.1 OPC 产品设计画布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D.2 月度内容日历模板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D.3 客户服务 SOP 检查清单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D.1 OPC 产品设计画布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D.2 月度内容日历模板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D.3 客户服务 SOP 检查清单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D：运营模板与检查清单｜关键要素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D.4 安全合规检查清单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 咨询 5 分钟内响应（AI 自动或人工）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 准确回答客户问题（价格、房态、设施、周边）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46228" y="2302669"/>
            <a:ext cx="165588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D.4 安全合规检查清单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00881" y="2302669"/>
            <a:ext cx="190833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 咨询 5 分钟内响应（AI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 准确回答客户问题（价格、房态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D：运营模板与检查清单｜机制拆解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 引导高意向客户完成预订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 即时发送预订确认和入住/出行指引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 出行前 3 天发送天气提醒和穿衣建议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 引导高意向客户完成预订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 即时发送预订确认和入住/出行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 出行前 3 天发送天气提醒和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E：教学大纲｜核心概念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E.1 48 学时课程安排（适用于选修课）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E.2 考核方式建议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 E：教学大纲”转化为可执行的文旅创业行动。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E.1 48 学时课程安排（适用于选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00238" y="2302669"/>
            <a:ext cx="130977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E.2 考核方式建议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 E：教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E：教学大纲｜关键要素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E：教学大纲｜机制拆解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F：实训项目｜核心概念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实训项目一：AI 辅助文旅产品全流程设计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实训项目二：OPC 营销体系搭建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实训项目三：真实 OPC 运营模拟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实训项目一：AI 辅助文旅产品全流程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实训项目二：OPC 营销体系搭建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实训项目三：真实 OPC 运营模拟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F：实训项目｜关键要素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任务描述：选择一个贵州文旅资源（景区、非遗项目、特色美食等），使用 AI 工具完成一款 OPC 文旅产品的全流程设计。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市场分析报告（含竞品分析和目标客群画像，AI 辅助完成）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产品设计方案（使用附录 D.1 的产品设计画布）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任务描述：选择一个贵州文旅资源（景区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市场分析报告（含竞品分析和目标客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产品设计方案（使用附录 D.1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F：实训项目｜机制拆解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产品推广内容（AI 生成的小红书笔记 ×2 + 抖音脚本 ×2 + OTA 产品描述 ×1）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AI 工具使用记录（使用了哪些工具、每个工具做了什么、效果如何）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评分标准：市场分析深度（25%）、产品设计创新性和可行性（30%）、内容质量（25%）、AI 工具使用效果（20%）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产品推广内容（AI 生成的小红书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AI 工具使用记录（使用了哪些工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评分标准：市场分析深度（25%）、产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G：大事记｜核心概念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相关行业发展里程碑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附录版本：v1.0 | 生成日期：2026-07-06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 G：大事记”转化为可执行的文旅创业行动。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相关行业发展里程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附录版本：v1.0 | 生成日期：2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本节核心问题是：如何把“附录 G：大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G：大事记｜关键要素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00813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00813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96988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文创类 OPC 运营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00813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00813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96988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美食类 OPC 运营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非遗类 OPC 运营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跨界融合与生态构建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A：术语表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B：工具与平台速查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C：案例库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D：运营模板与检查清单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E：教学大纲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F：实训项目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围绕“文创/美食/非遗类OPC运营实战”选择一个真实案例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围绕“文创/美食/非遗类OPC运营实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文创类 OPC 运营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美食类 OPC 运营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非遗类 OPC 运营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跨界融合与生态构建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A：术语表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附录 B：工具与平台速查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文创/美食/非遗类OPC运营实战</dc:title>
  <dc:subject>《AI文旅OPC运营管理》逐章教学课件：第12章</dc:subject>
  <dc:creator>祝刚</dc:creator>
  <cp:lastModifiedBy>祝刚</cp:lastModifiedBy>
  <cp:revision>1</cp:revision>
  <dcterms:created xsi:type="dcterms:W3CDTF">2026-08-04T02:18:03Z</dcterms:created>
  <dcterms:modified xsi:type="dcterms:W3CDTF">2026-08-04T02:18:03Z</dcterms:modified>
</cp:coreProperties>
</file>