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民宿/精品住宿类OPC运营实战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60984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镇远古城的"无人民宿"实验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8148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4488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年，在镇远古城经营一家 12 间房民宿的陈老板做了一个让同行都摇头的决定——裁掉唯一的前台。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18161"/>
            <a:ext cx="28319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81561"/>
            <a:ext cx="268147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从此，这家民宿没有前台、没有管家、没有服务员。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镇远古城的"无人民宿"实验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年，在镇远古城经营一家 12 间房民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从此，这家民宿没有前台、没有管家、没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知识目标：掌握民宿 OPC 的运营管理体系（选址定位、证照合规、日常运营、收益管理）；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在民宿日常运营中的全链路应用（智能入住、AI 客服、能耗管理、清洁调度）；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掌握收益管理的核心方法（动态定价、渠道管理、淡旺季策略）。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能力目标：能独立规划一家 AI 增强型民宿的运营体系（从选址到日常管理）；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知识目标：掌握民宿 OPC 的运营管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在民宿日常运营中的全链路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掌握收益管理的核心方法（动态定价、渠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能力目标：能独立规划一家 AI 增强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的规模边界与组织形态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选址、定位与产品设计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证照合规与行业标准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的规模边界与组织形态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选址、定位与产品设计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证照合规与行业标准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的"规模边界"是一个核心问题：一个人（或一对夫妻）最多能管多少间房？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超过多少间就必须"加人"或"加工具"？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的规模边界参考：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的"规模边界"是一个核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超过多少间就必须"加人"或"加工具"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的规模边界参考：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"一人管 15 间"的实现条件：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 + 自助入住：消除前台接待的人工需求。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 7×24：消除前台和客服的人工需求。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"一人管 15 间"的实现条件：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 + 自助入住：消除前台接待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 7×24：消除前台和客服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外包清洁和布草：将最耗体力的工作外包，按次计费，弹性用工。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动态定价 + 自动渠道管理：消除收益管理的人工需求。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标准化 SOP（标准操作流程）：将民宿运营的所有环节（从预订确认到退房检查）写成标准化流程，AI 辅助执行和监督。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外包清洁和布草：将最耗体力的工作外包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动态定价 + 自动渠道管理：消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标准化 SOP（标准操作流程）：将民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当房间数超过 20 间，即使有 AI 工具，个人的精力也会触及天花板——不是因为"忙不过来"，而是因为"无法关注到每个客人的个性…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此时，民宿 OPC 面临选择：要么"加人"转型为小型团队，要么"做减法"缩减规模保持 OPC 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民宿的三要素——"选址、定位、产品"——决定了 80% 的经营结果。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当房间数超过 20 间，即使有 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此时，民宿 OPC 面临选择：要么"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民宿的三要素——"选址、定位、产品"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可以辅助分析，但最终决策需要人的判断。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选址的 AI 辅助分析：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客流分析：AI 分析目标区域的 OTA 搜索热度、客流季节性规律、客源地分布。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可以辅助分析，但最终决策需要人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选址的 AI 辅助分析：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客流分析：AI 分析目标区域的 OT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竞品分析：AI 分析目标区域内现有民宿的数量、价格区间、入住率（通过 OTA 平台的"已预订 X 次"等数据间接推断）、评价分布。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交通和配套分析：AI 分析目标位置到主要交通枢纽（高铁站、机场）的距离和时间，周边餐饮/购物/景点的分布。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政策分析：AI 汇总目标区域的民宿经营政策——是否需要特种行业许可证、消防要求、环保要求、邻里协调要求。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竞品分析：AI 分析目标区域内现有民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交通和配套分析：AI 分析目标位置到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政策分析：AI 汇总目标区域的民宿经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问市场：目标区域的客群是谁？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（黄果树 → 观光客为主；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万峰林 → 度假客为主；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问市场：目标区域的客群是谁？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（黄果树 → 观光客为主；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万峰林 → 度假客为主；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智能门锁与自助入住系统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 + 智能音箱的全天候服务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智能能耗管理与成本控制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智能门锁与自助入住系统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 + 智能音箱的全天候服务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智能能耗管理与成本控制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清洁调度与布草管理的 AI 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智能门锁是民宿 OPC"去前台化"的核心硬件。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一把智能门锁 + 一个自助入住流程，可以省掉一个前台的人力。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清洁调度与布草管理的 AI 优化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智能门锁是民宿 OPC"去前台化"的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一把智能门锁 + 一个自助入住流程，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智能门锁的选型要点：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远程密码生成：能通过手机 App 远程生成临时密码，设定有效时间（入住当天 14:00 到退房当天 12:00）。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开锁记录：能查看开锁记录——谁、什么时间、用什么方式开了锁。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智能门锁的选型要点：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远程密码生成：能通过手机 App 远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开锁记录：能查看开锁记录——谁、什么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异常记录（密码错误多次、深夜异常开锁）自动预警。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低电量预警：电量低于 20% 自动提醒更换电池。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避免客人被锁在门外的尴尬。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异常记录（密码错误多次、深夜异常开锁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低电量预警：电量低于 20% 自动提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避免客人被锁在门外的尴尬。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备用方案：智能门锁没电或故障时，必须有物理钥匙作为备用（放在密码钥匙盒中，密码盒的密码另行告知客人）。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客人完成预订 → 系统自动发送"预订确认 + 入住指引"（含详细交通路线、周边设施、注意事项）。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入住当天上午 → 系统自动发送智能门锁密码（有效期设定）和 Wi-Fi 密码。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备用方案：智能门锁没电或故障时，必须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客人完成预订 → 系统自动发送"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入住当天上午 → 系统自动发送智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客人到店 → 自行输入密码入住 → AI 客服发送"欢迎入住！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有任何需要随时联系我。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退房当天 → 系统自动结算 → 密码自动失效 → 发送"退房确认 + 感谢 + 评价邀请"。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客人到店 → 自行输入密码入住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有任何需要随时联系我。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退房当天 → 系统自动结算 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AI 客服比一般 OPC 的 AI 客服更需要"本地化知识"——不仅要回答民宿相关的问题，还要能当"本地导游"。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AI 客服的知识库要点：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民宿设施类（30%）：Wi-Fi 密码、空调/热水器使用、停车、洗衣、行李寄存、加床加被。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AI 客服比一般 OPC 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AI 客服的知识库要点：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民宿设施类（30%）：Wi-Fi 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周边攻略类（40%）：餐厅推荐（分类：本地人吃的/网红打卡的/高档宴请的）、景点攻略（怎么去、什么时候去、怎么买票便宜）、交通信…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应急帮助类（20%）：医院/药店、派出所、修车/拖车、失物招领。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个性化推荐类（10%）：根据客人的类型（亲子/情侣/独自/老年）和兴趣，AI 生成个性化的周边推荐。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周边攻略类（40%）：餐厅推荐（分类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应急帮助类（20%）：医院/药店、派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个性化推荐类（10%）：根据客人的类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 AI 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渠道管理的自动化策略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淡旺季运营策略差异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 AI 模型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渠道管理的自动化策略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淡旺季运营策略差异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动态定价是民宿 OPC 收益管理的核心——在正确的时机以正确的价格卖出每一间房。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动态定价的输入变量：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内部数据：当前预订进度（提前 30 天已订出 40% vs 10%）、历史同期入住率和价格、房型库存。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动态定价是民宿 OPC 收益管理的核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动态定价的输入变量：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内部数据：当前预订进度（提前 30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竞品数据：周边同档次民宿的实时价格和入住率（通过 OTA 平台间接获取）。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外部数据：节假日日历、大型活动日历、天气预测、交通状况（高铁票是否已售罄 → 自驾客增多）。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特殊事件：音乐节、马拉松、大型会议——这些事件会带来显著的短期需求脉冲。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竞品数据：周边同档次民宿的实时价格和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外部数据：节假日日历、大型活动日历、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特殊事件：音乐节、马拉松、大型会议—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定价策略的类型：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早鸟优惠：提前 30 天预订 8 折、提前 14 天 8.5 折、提前 7 天 9 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早鸟优惠的目标是"锁定确定性收入"，降低空房风险。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定价策略的类型：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早鸟优惠：提前 30 天预订 8 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早鸟优惠的目标是"锁定确定性收入"，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最后一刻特价：未来 3 天仍未售出的房间，自动触发折扣（7 折-8 折），目标是"宁可便宜卖，不能空着亏"。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旺季溢价：需求远超供给时（国庆、暑期周末），价格上浮 20-50%。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溢价的上限不是"成本 + 利润"，而是"竞品的最高价"和"客人的支付意愿"。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最后一刻特价：未来 3 天仍未售出的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旺季溢价：需求远超供给时（国庆、暑期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溢价的上限不是"成本 + 利润"，而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连住优惠：连住 2 晚 9 折、连住 3 晚 8.5 折——降低清洁和布草成本，提升客单价。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通常在 3-5 个渠道（携程、美团、途家、小猪、微信直订）上销售同一批房源。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手动管理多平台房态是"不可能完成的任务"。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连住优惠：连住 2 晚 9 折、连住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通常在 3-5 个渠道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手动管理多平台房态是"不可能完成的任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渠道管理自动化是民宿 OPC 运营的基础设施。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渠道管理的自动化方案：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PMS（Property Management System）：使用 PMS 工具（如订单来了、云掌柜、绿云）实现"一个后台管理…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渠道管理自动化是民宿 OPC 运营的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渠道管理的自动化方案：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71238" y="3534519"/>
            <a:ext cx="180571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PMS（Property Manag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 的选择标准：支持的渠道数量、房态同步速度（越快越好）、价格同步能力、报表功能。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渠道差异化策略：不同渠道的客群不同，可以设置差异化的价格和产品——携程（商务客为主，价格敏感度低）→ 标准价；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美团（本地周边游客为主）→ 本地优惠价；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 的选择标准：支持的渠道数量、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渠道差异化策略：不同渠道的客群不同，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美团（本地周边游客为主）→ 本地优惠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+ 在地体验的产品组合设计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主人文化的 AI 增强表达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社区关系维护与可持续发展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+ 在地体验的产品组合设计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主人文化的 AI 增强表达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社区关系维护与可持续发展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民宿的竞争已经从"住得好"升级为"玩得好"——客人选择民宿不只是为了睡觉，而是为了获得酒店无法提供的"在地文化体验"。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"民宿 + 在地体验"的产品组合策略：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个核心住宿产品（干净、舒适、安全）+ N 个在地体验产品（文化类/美食类/户外类/手工类）。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民宿的竞争已经从"住得好"升级为"玩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"民宿 + 在地体验"的产品组合策略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个核心住宿产品（干净、舒适、安全）+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的数量不需要多（2-4 个精品体验即可），但每个都需要有深度和差异化。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体验产品的来源：(1) 自己设计并交付（如民宿主自己做的在地早餐、自己带的周边徒步）；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与其他 OPC 合作（如推荐第 3 章案例中的"屯堡三剑客"模式——民宿 + 导游 + 私厨互相导流）；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的数量不需要多（2-4 个精品体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体验产品的来源：(1) 自己设计并交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与其他 OPC 合作（如推荐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整合本地资源后打包（如"万峰林骑行 + 稻田下午茶 + 布依族村寨探访"一日套餐，民宿负责组织，实际服务由各合作方提供）。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"主人文化"是民宿区别于酒店的核心灵魂——客人在酒店是"消费者"，在民宿是"客人"。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"主人文化"不是"主人必须时刻在场"，而是"主人的品位、故事和温度渗透在民宿的每个细节中"。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整合本地资源后打包（如"万峰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"主人文化"是民宿区别于酒店的核心灵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"主人文化"不是"主人必须时刻在场"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增强主人文化表达的方式：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生成"主人推荐"：基于民宿主的个人经验和偏好，AI 生成一份"主人私房推荐"——最爱的 3 家本地苍蝇馆子、最私密的 5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这份推荐打印出来放在房间内，或通过微信发送给客人。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增强主人文化表达的方式：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生成"主人推荐"：基于民宿主的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这份推荐打印出来放在房间内，或通过微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辅助"主人故事"：民宿主向 AI 讲述自己的故事（为什么开这家民宿、最喜欢民宿的哪个角落、最难忘的一个客人），AI 提炼为…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民宿不是孤岛，它嵌入在真实的社区中。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与邻居、村委会、本地商户的关系，决定了民宿的"社会经营许可"——邻居反对可以让民宿关门，社区支持可以让民宿长青。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辅助"主人故事"：民宿主向 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民宿不是孤岛，它嵌入在真实的社区中。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与邻居、村委会、本地商户的关系，决定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优先本地采购：食材从本地农户采购、清洁和布草服务交给本地人、维修和装修找本地工匠。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让民宿的经营利益回馈社区。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噪音和秩序管理：民宿客人深夜喧哗是邻居最反感的事。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优先本地采购：食材从本地农户采购、清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让民宿的经营利益回馈社区。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噪音和秩序管理：民宿客人深夜喧哗是邻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在入住指引中明确"晚 10 点后请保持安静"，房间内提供耳塞。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监测噪音异常时自动提醒客人。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社区贡献：民宿的部分公共空间在非营业时间向邻居开放（如院子里的凉亭、书吧）；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在入住指引中明确"晚 10 点后请保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监测噪音异常时自动提醒客人。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社区贡献：民宿的部分公共空间在非营业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围绕“民宿/精品住宿类OPC运营实战”选择一个真实案例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围绕“民宿/精品住宿类OPC运营实战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 OPC 的运营全景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驱动的民宿日常运营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在地文化体验的设计与交付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民宿/精品住宿类OPC运营实战</dc:title>
  <dc:subject>《AI文旅OPC运营管理》逐章教学课件：第11章</dc:subject>
  <dc:creator>祝刚</dc:creator>
  <cp:lastModifiedBy>祝刚</cp:lastModifiedBy>
  <cp:revision>1</cp:revision>
  <dcterms:created xsi:type="dcterms:W3CDTF">2026-08-04T02:16:42Z</dcterms:created>
  <dcterms:modified xsi:type="dcterms:W3CDTF">2026-08-04T02:16:42Z</dcterms:modified>
</cp:coreProperties>
</file>