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导游/旅拍类OPC运营实战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8389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从"背词机器"到"文化翻译者"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004393"/>
            <a:ext cx="2273201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067794"/>
            <a:ext cx="2111603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李明（化名）在安顺做了 8 年地接导游。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386882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450282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 6 年，他的工作模式可以概括为"背词 + 带路"——把旅行社给的导游词背熟，按照固定线路带客人走完黄果树-龙宫-天龙屯堡三日游。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从"背词机器"到"文化翻译者"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李明（化名）在安顺做了 8 年地接导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 6 年，他的工作模式可以概括为"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860500"/>
            <a:ext cx="3505944" cy="233913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知识目标：掌握导游服务 OPC 和旅拍服务 OPC 的运营模式、收入结构和 AI 赋能方法；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理解从"传统导游"到"AI 增强型导游"的转型路径；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了解旅拍 OPC 的全链路运营体系。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能力目标：能设计 AI 增强的导游服务产品（AI 解说词生成、多语言服务、个性化定制）；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知识目标：掌握导游服务 OPC 和旅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理解从"传统导游"到"AI 增强型导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了解旅拍 OPC 的全链路运营体系。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能力目标：能设计 AI 增强的导游服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 OPC 的运营模式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旅拍 OPC 的运营体系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获客与品牌建设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服务质量管控与风险应对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 OPC 的运营模式｜核心概念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个体导游的 OPC 转型路径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辅助解说词生成与个性化定制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多语言 AI 翻译在跨境接待中的应用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个体导游的 OPC 转型路径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辅助解说词生成与个性化定制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多语言 AI 翻译在跨境接待中的应用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 OPC 的运营模式｜关键要素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智能排团与路线优化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中国约有 80 万持证导游，其中超过 60% 为自由执业或兼职导游。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从"挂靠旅行社等派团"到"自由执业自己接客"，是导游 OPC 转型的第一步。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16364" y="230266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智能排团与路线优化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中国约有 80 万持证导游，其中超过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从"挂靠旅行社等派团"到"自由执业自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 OPC 的运营模式｜机制拆解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从"自由执业自己接客"到"AI 增强型个人品牌"，是导游 OPC 转型的第二步。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转型路径一：挂靠旅行社 → 自由执业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平台选择：携程"当地向导"、马蜂窝"当地玩伴"、飞猪"当地导游"——选择一个平台作为"主战场"，做好这个平台的评分和口碑，再扩展…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从"自由执业自己接客"到"AI 增强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转型路径一：挂靠旅行社 → 自由执业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平台选择：携程"当地向导"、马蜂窝"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 OPC 的运营模式｜方法路径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产品设计：从"标准化一日游"升级为"主题化深度游"——"黄果树+龙宫一日游"（同质化严重）→ "黄果树水帘洞摄影之旅"（差异化）…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定价策略：自由执业导游的定价通常高于旅行社导游（因为没有旅行社抽成，导游拿全款），但定价必须与价值匹配。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如果价格高但服务与旅行社导游没区别，客人会不满意。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产品设计：从"标准化一日游"升级为"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定价策略：自由执业导游的定价通常高于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如果价格高但服务与旅行社导游没区别，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 OPC 的运营模式｜工具与数据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转型路径二：自由执业 → AI 增强型个人品牌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赋能环节：内容获客（AI 内容生产 + 短视频矩阵）、服务差异化（AI 生成多版本解说词）、多语言服务（AI 实时翻译）、…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个人品牌打造：导游 OPC 的终极竞争壁垒不是"知道什么"（AI 也能知道），而是"是谁"——一个真实的人，有独特的视角、有趣的…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转型路径二：自由执业 → AI 增强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赋能环节：内容获客（AI 内容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个人品牌打造：导游 OPC 的终极竞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 OPC 的运营模式｜场景应用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是放大个人品牌的工具，不是替代个人品牌。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10-1：导游 OPC 的三种模式对比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模式 | 获客方式 | 收入结构 | AI 依赖度 | 年收入区间 |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是放大个人品牌的工具，不是替代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10-1：导游 OPC 的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模式 | 获客方式 | 收入结构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 OPC 的运营模式｜风险与复盘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|------|---------|---------|----------|----------|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传统挂靠 | 旅行社派团 | 底薪 + 佣金 | 零 | 5-10 万 |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自由执业 | OTA 平台 + 口碑 | 全款自留 | 低 | 10-20 万 |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|------|---------|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传统挂靠 | 旅行社派团 | 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自由执业 | OTA 平台 +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 OPC 的运营模式｜核心概念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AI 增强型品牌 | 内容获客 + 平台 | 全款自留 + 溢价 | 高 | 20-50 万 |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解说词是导游服务的核心产品。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传统导游的解说词有三个痛点：同质化（所有客人听一样的词）、静态化（写一次用三年，不更新）、单一化（只有一种风格，无法适配不同客群）。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AI 增强型品牌 | 内容获客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解说词是导游服务的核心产品。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传统导游的解说词有三个痛点：同质化（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旅拍 OPC 的运营体系｜核心概念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旅拍市场的 OPC 机会分析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辅助妆造建议与场景推荐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修图/剪辑的效率革命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7289" y="2302669"/>
            <a:ext cx="197376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旅拍市场的 OPC 机会分析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辅助妆造建议与场景推荐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85506" y="3534519"/>
            <a:ext cx="177732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修图/剪辑的效率革命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旅拍 OPC 的运营体系｜关键要素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成片交付与客户体验管理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旅拍（旅游摄影）是近年文旅行业中增长最快的细分市场之一。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在西江苗寨、凤凰古城、大理古城、平遥古城等热门景区，旅拍已经成为与"住宿"和"餐饮"并列的旅游刚需消费。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成片交付与客户体验管理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41682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543770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旅拍（旅游摄影）是近年文旅行业中增长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在西江苗寨、凤凰古城、大理古城、平遥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旅拍 OPC 的运营体系｜机制拆解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旅拍 OPC 的市场特征：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高客单价：单组旅拍服务的价格通常在 300-1500 元（含妆造+拍摄+精修），客单价远高于导游服务。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强社交属性：旅拍的核心消费动机是"社交媒体分享"——客人不是为了"留念"而拍照，而是为了"发朋友圈/小红书/抖音"而拍照。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旅拍 OPC 的市场特征：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高客单价：单组旅拍服务的价格通常在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强社交属性：旅拍的核心消费动机是"社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旅拍 OPC 的运营体系｜方法路径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这意味着旅拍服务的最终交付物不是"照片"，而是"社交货币"。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技术门槛适中：旅拍需要摄影技术、化妆技术、后期修图技术和客户沟通能力——但不需要高深的学术背景或特殊资质。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对于有一定审美能力和学习意愿的人，入行门槛不高。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这意味着旅拍服务的最终交付物不是"照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技术门槛适中：旅拍需要摄影技术、化妆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对于有一定审美能力和学习意愿的人，入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旅拍 OPC 的运营体系｜工具与数据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高度依赖场景和服装：旅拍的差异化主要来自"场景"（独特的拍摄地点）和"服装"（精美的民族服饰/汉服/主题服装），而非摄影技术本身。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旅拍 OPC 的竞争格局：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景区内的旅拍门店：租金高、流量大但竞争激烈，适合"走量"模式（低价、快拍、标准化）。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高度依赖场景和服装：旅拍的差异化主要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旅拍 OPC 的竞争格局：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景区内的旅拍门店：租金高、流量大但竞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旅拍 OPC 的运营体系｜场景应用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自由旅拍师（OPC）：没有门店租金、灵活但获客难度大，适合"走质"模式（高价、精拍、个性化）。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民宿/酒店附属旅拍服务：民宿主兼做旅拍，增加收入来源。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10-2：旅拍 OPC 的商业模式画布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自由旅拍师（OPC）：没有门店租金、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民宿/酒店附属旅拍服务：民宿主兼做旅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10-2：旅拍 OPC 的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旅拍 OPC 的运营体系｜风险与复盘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维度 | 自由旅拍师 OPC |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|------|--------------|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客户细分 | 自由行年轻女性（18-35 岁）、闺蜜团、情侣 |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维度 | 自由旅拍师 OPC |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|------|----------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客户细分 | 自由行年轻女性（1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旅拍 OPC 的运营体系｜核心概念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价值主张 | "拍出你最美的旅行照，让你成为朋友圈最羡慕的人" |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渠道通路 | 小红书/抖音内容获客 + OTA 平台 + 民宿/酒店导流 |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收入来源 | 拍摄服务费 + 精修加购 + 服装租赁 |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价值主张 | "拍出你最美的旅行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渠道通路 | 小红书/抖音内容获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收入来源 | 拍摄服务费 + 精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获客与品牌建设｜核心概念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短视频 + 直播的 AI 内容策略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平台规则适应与搜索排名优化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服务即营销：体验驱动的口碑传播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短视频 + 直播的 AI 内容策略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平台规则适应与搜索排名优化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服务即营销：体验驱动的口碑传播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获客与品牌建设｜关键要素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对于导游和旅拍 OPC，"内容即产品展示"——一个导游的短视频就是他的"服务预览"，一个旅拍师的短视频就是他的"作品集"。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 OPC 的内容策略：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知识科普型："黄果树瀑布的水从哪里来？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对于导游和旅拍 OPC，"内容即产品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 OPC 的内容策略：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知识科普型："黄果树瀑布的水从哪里来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获客与品牌建设｜机制拆解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""屯堡人为什么 600 年不说本地话？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"——展示专业知识，建立权威感。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场景还原型：在景区现场拍摄——"现在是早上 7 点，黄果树还没有游客，整个瀑布都是我一个人的"——展示独家体验。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""屯堡人为什么 600 年不说本地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"——展示专业知识，建立权威感。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场景还原型：在景区现场拍摄——"现在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获客与品牌建设｜方法路径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客户见证型：经客人同意后，拍摄带团中的真实互动——客人听到精彩讲解时的反应、客人按照建议拍出的美照。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旅拍 OPC 的内容策略：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作品展示型：精修成片 + 拍摄花絮的对比——"拍摄时 vs 成片后"（最有传播力的内容形式）。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客户见证型：经客人同意后，拍摄带团中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旅拍 OPC 的内容策略：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作品展示型：精修成片 + 拍摄花絮的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获客与品牌建设｜工具与数据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变装/妆造过程型：客人从素颜到苗族盛装的全过程——视觉冲击力强，完播率高。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拍摄技巧教学型："旅拍时怎么摆姿势不尴尬""手机也能拍出大片感"——吸引对旅拍感兴趣的潜在客户。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导游和旅拍 OPC 的主要获客平台是 OTA（携程当地向导、马蜂窝）和内容平台（小红书、抖音）。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变装/妆造过程型：客人从素颜到苗族盛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拍摄技巧教学型："旅拍时怎么摆姿势不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导游和旅拍 OPC 的主要获客平台是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获客与品牌建设｜场景应用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不同平台的规则和排名逻辑完全不同。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平台排名优化（以携程当地向导为例）：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评分和评价数量是第一排名因素——保持 4.9 分以上、积累 100+ 条评价。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不同平台的规则和排名逻辑完全不同。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平台排名优化（以携程当地向导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评分和评价数量是第一排名因素——保持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获客与品牌建设｜风险与复盘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回复率：平台考核向导的咨询回复速度和回复率——用 AI 客服确保 5 分钟内回复率 95%+。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产品信息完整度：头像、简介、服务项目、价格、可服务时间——100% 填写。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订单完成率和好评率：不取消订单、引导满意客人写评价。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回复率：平台考核向导的咨询回复速度和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产品信息完整度：头像、简介、服务项目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订单完成率和好评率：不取消订单、引导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获客与品牌建设｜核心概念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内容平台搜索优化（以小红书为例）：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关键词布局：标题、正文、标签中包含目标客群会搜索的关键词——"安顺导游""黄果树旅拍""西江苗寨拍照"。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内容垂直度：账号内容聚焦一个细分领域——不要今天发旅拍、明天发美食、后天发宠物。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内容平台搜索优化（以小红书为例）：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关键词布局：标题、正文、标签中包含目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内容垂直度：账号内容聚焦一个细分领域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服务质量管控与风险应对｜核心概念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服务标准化的 AI 工具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突发事件的 AI 预警与应急处理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保险与法律合规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服务标准化的 AI 工具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突发事件的 AI 预警与应急处理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保险与法律合规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服务质量管控与风险应对｜关键要素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导游和旅拍服务是高度"非标准化"的——每个客人、每次服务都不同。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但"非标准化"不等于"没有标准"。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可以帮助在保持个性化的同时，守住服务质量的底线。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导游和旅拍服务是高度"非标准化"的—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但"非标准化"不等于"没有标准"。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可以帮助在保持个性化的同时，守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服务质量管控与风险应对｜机制拆解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辅助的服务标准化方案：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服务清单（Checklist）：AI 为每次服务自动生成检查清单——导游：确认客人到达时间、确认线路和交通、准备解说词版本、检查…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旅拍师：确认拍摄时间地点、准备服装和道具、检查相机和备用电池、发送妆造建议。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辅助的服务标准化方案：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05492" y="1756767"/>
            <a:ext cx="959861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服务清单（Checklist）：AI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旅拍师：确认拍摄时间地点、准备服装和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服务质量管控与风险应对｜方法路径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服务后自评：每次服务结束后，运营者花 3 分钟填写一个 AI 生成的简单自评表——"今天哪里做得好？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客人有什么特殊反馈？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"AI 汇总分析，发现服务中的共性问题和改进方向。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服务后自评：每次服务结束后，运营者花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客人有什么特殊反馈？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"AI 汇总分析，发现服务中的共性问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服务质量管控与风险应对｜工具与数据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质检：将服务过程中的关键节点（咨询回复速度、服务准时性、客人评价情感）纳入 AI 自动监测，异常时自动预警。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导游和旅拍服务在户外进行，面临天气突变、客人受伤、交通延误等不可控因素。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可以帮助提前预警和快速响应。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质检：将服务过程中的关键节点（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导游和旅拍服务在户外进行，面临天气突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可以帮助提前预警和快速响应。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服务质量管控与风险应对｜场景应用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天气预警：AI 自动监测目的地天气预报，暴雨/雷电/高温/寒潮预警自动提醒导游调整行程或准备应急方案。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客流预警：AI 监测景区实时客流数据，客流过大时自动建议客人调整游览顺序或时间。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交通预警：AI 监测路况信息，拥堵/封路/事故自动提醒并推荐替代路线。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天气预警：AI 自动监测目的地天气预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客流预警：AI 监测景区实时客流数据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交通预警：AI 监测路况信息，拥堵/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服务质量管控与风险应对｜风险与复盘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应急处理预案（必须人工执行，AI 提供信息支持）：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客人受伤 → AI 提供最近的医院/诊所位置和联系方式 → 导游陪同就医 → 后续跟进和保险理赔。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天气突变 → AI 提供最近的避雨/避暑场所 → 导游安抚客人并调整行程。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应急处理预案（必须人工执行，AI 提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客人受伤 → AI 提供最近的医院/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天气突变 → AI 提供最近的避雨/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服务质量管控与风险应对｜核心概念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客人投诉 → AI 辅助生成道歉和补偿方案 → 导游现场处理 → 事后复盘和改进。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导游和旅拍 OPC 面临的法律和保险风险包括：客人人身伤害、财物损失、肖像权纠纷、经营资质问题。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旅行社责任险（强制）：挂靠旅行社的导游由旅行社购买，自由执业导游需要自行购买或通过平台购买。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客人投诉 → AI 辅助生成道歉和补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导游和旅拍 OPC 面临的法律和保险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旅行社责任险（强制）：挂靠旅行社的导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 OPC 的运营模式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旅拍 OPC 的运营体系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获客与品牌建设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服务质量管控与风险应对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围绕“导游/旅拍类OPC运营实战”选择一个真实案例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围绕“导游/旅拍类OPC运营实战”选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 OPC 的运营模式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旅拍 OPC 的运营体系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获客与品牌建设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服务质量管控与风险应对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第10章 导游/旅拍类OPC运营实战</dc:title>
  <dc:subject>《AI文旅OPC运营管理》逐章教学课件：第10章</dc:subject>
  <dc:creator>祝刚</dc:creator>
  <cp:lastModifiedBy>祝刚</cp:lastModifiedBy>
  <cp:revision>1</cp:revision>
  <dcterms:created xsi:type="dcterms:W3CDTF">2026-08-03T18:17:50Z</dcterms:created>
  <dcterms:modified xsi:type="dcterms:W3CDTF">2026-08-03T18:17:50Z</dcterms:modified>
</cp:coreProperties>
</file>