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智能服务交付与客户关系管理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59372"/>
            <a:ext cx="3576063" cy="396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 7×24 小时前台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288309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294649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年夏天的一个深夜，凌晨 1:30，镇远古城一家民宿的客人突然肚子疼，在微信上问民宿主"附近有没有 24 小时药店"。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419773"/>
            <a:ext cx="33654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483173"/>
            <a:ext cx="322569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民宿主已经睡了——他不可能 24 小时守着手机等客人发消息。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 7×24 小时前台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年夏天的一个深夜，凌晨 1:30，镇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民宿主已经睡了——他不可能 24 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60500"/>
            <a:ext cx="3505944" cy="233913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知识目标：掌握智能服务交付的技术架构（服务触点地图、AI 客服、智能导览、异常处理机制）；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理解客户全生命周期管理的五阶段模型（获客→转化→交付→留存→传播）和 AI 在每一阶段的赋能方式。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能力目标：能搭建 OPC 的智能服务体系（AI 客服 + 自助服务 + 人工兜底）；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能设计客户分层与差异化运营方案；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知识目标：掌握智能服务交付的技术架构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理解客户全生命周期管理的五阶段模型（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能力目标：能搭建 OPC 的智能服务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能设计客户分层与差异化运营方案；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服务触点地图与 AI 介入点设计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客服：意图识别、多轮对话、情感安抚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智能导览与自助服务终端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服务触点地图与 AI 介入点设计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客服：意图识别、多轮对话、情感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智能导览与自助服务终端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异常处理与人工兜底机制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服务触点（Touchpoint）是客人在整个消费旅程中与 OPC 发生交互的每一个节点。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绘制服务触点地图的目的，是在每个触点上明确"谁来做"——AI 做还是人做。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异常处理与人工兜底机制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服务触点（Touchpoint）是客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绘制服务触点地图的目的，是在每个触点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的典型服务触点地图（以民宿为例）：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高频标准化触点 → AI：咨询回复、信息发送、提醒通知——规则清晰、频次高、不需要情感判断，交给 AI。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低频高价值触点 → 人：迎接、深度交流、个性化推荐、投诉安抚——这些触点是客人体验的核心，人的温度和判断力不可替代。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的典型服务触点地图（以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高频标准化触点 → AI：咨询回复、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低频高价值触点 → 人：迎接、深度交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做效率，人做温度：AI 让"不遗漏任何客人"成为可能，人让"不冷落任何客人"成为可能。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客服是智能服务交付体系的核心引擎。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一个配置良好的 AI 客服可以让 OPC 实现"一个人提供五星级酒店的客服响应速度"。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做效率，人做温度：AI 让"不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客服是智能服务交付体系的核心引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一个配置良好的 AI 客服可以让 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客服的四大核心能力：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意图识别：客人说"你们离高铁站远不远"——AI 识别为"交通咨询"→ 调取知识库中的交通信息 → 回复具体距离和交通方式。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意图识别的准确率决定了 AI 客服的"智商"。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客服的四大核心能力：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意图识别：客人说"你们离高铁站远不远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意图识别的准确率决定了 AI 客服的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配置方法：在知识库中为每条 FAQ 标注 3-5 种可能的问法，帮助 AI 学习"同一个意图的不同表达方式"。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多轮对话：客人说"有房吗"→ AI 反问"请问您需要什么日期？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"→ 客人回答"下周五，两个人"→ AI 查询房态 → 回复"下周五（X 月 X 日）还有山景大床房，价格 XXX 元/晚，需要…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配置方法：在知识库中为每条 FAQ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多轮对话：客人说"有房吗"→ AI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"→ 客人回答"下周五，两个人"→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"多轮对话让 AI 客服不只是"问答机器人"，而是一个能完成完整业务流程的"虚拟管家"。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情感安抚：AI 检测到客人的消息中包含负面情绪信号（愤怒、焦虑、失望）→ AI 不再按照标准话术回复，而是先表达理解和共情（"非…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情感安抚不是 AI 擅长的领域——AI 可以识别情绪，但真正的情感安抚还需要人来完成。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"多轮对话让 AI 客服不只是"问答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情感安抚：AI 检测到客人的消息中包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情感安抚不是 AI 擅长的领域——A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知识库动态更新：AI 客服的知识库不是"设一次就完事"。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每周应检查一次"未识别问题"（AI 无法回答而转人工的问题），将这些新问题补充到知识库中。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一个运营 6 个月以上的 AI 客服，应该能回答 95% 以上的常见问题。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知识库动态更新：AI 客服的知识库不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每周应检查一次"未识别问题"（AI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一个运营 6 个月以上的 AI 客服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获客→转化→交付→留存→传播的五阶段模型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驱动的客户分层与差异化运营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流失预警与客户挽回策略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获客→转化→交付→留存→传播的五阶段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驱动的客户分层与差异化运营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流失预警与客户挽回策略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客户全生命周期管理（Customer Lifecycle Management）将客人与 OPC 的关系看作一个从"陌生人"到"…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每个阶段有不同的管理目标、关键动作和 AI 赋能方式。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客户全生命周期管理（Customer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每个阶段有不同的管理目标、关键动作和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9-1：客户全生命周期五阶段模型]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五阶段模型的核心洞察：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大多数 OPC 只做前三阶段：获客（拼命拉新）、转化（努力成交）、交付（认真服务）——然后客人离店，关系结束。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9-1：客户全生命周期五阶段模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五阶段模型的核心洞察：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大多数 OPC 只做前三阶段：获客（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留存和传播被忽略，导致"不断拉新、不断流失"的恶性循环。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留存和传播的 ROI 远高于获客：获取一个新客户的成本是维护一个老客户的 5-7 倍（营销学经典结论，在文旅行业同样成立）。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一个老客户的复购和推荐，可能带来 3-5 个新客户，且获客成本几乎为零。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留存和传播被忽略，导致"不断拉新、不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留存和传播的 ROI 远高于获客：获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一个老客户的复购和推荐，可能带来 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让留存和传播从"有心无力"变为"自动运行"：过去，OPC 运营者"想"做客户维护但"没时间"做——旺季忙着服务新客人，淡季…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定时触达 + AI 个性化内容让客户维护可以自动运行，不需要占用运营者大量时间。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不是所有客户都值得投入同样的精力。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让留存和传播从"有心无力"变为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定时触达 + AI 个性化内容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不是所有客户都值得投入同样的精力。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客户分层的核心思想是：将有限的运营精力投入到价值最高的客户身上。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客户分层的"RFM 模型"简化版：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R（Recency，最近一次消费）：距上次入住/出行多久了？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客户分层的核心思想是：将有限的运营精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客户分层的"RFM 模型"简化版：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R（Recency，最近一次消费）：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个月内 → 活跃客户，6-12 个月 → 沉睡客户，12 个月以上 → 流失客户。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F（Frequency，消费频次）：一共消费了几次？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次 → 新客户，2-3 次 → 回头客，4 次以上 → 忠实客户。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7111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7111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720" y="2515642"/>
            <a:ext cx="85936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720" y="2921347"/>
            <a:ext cx="859366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个月内 → 活跃客户，6-12 个月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00811" y="2236291"/>
            <a:ext cx="116755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00811" y="3795117"/>
            <a:ext cx="116755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05722" y="2515642"/>
            <a:ext cx="95773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05722" y="2921347"/>
            <a:ext cx="957736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F（Frequency，消费频次）：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57218" y="2236291"/>
            <a:ext cx="107126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57218" y="3795117"/>
            <a:ext cx="107126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63092" y="2515642"/>
            <a:ext cx="85951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63092" y="2921347"/>
            <a:ext cx="859518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次 → 新客户，2-3 次 → 回头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17334" y="2236291"/>
            <a:ext cx="107111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17334" y="3795117"/>
            <a:ext cx="107111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23208" y="2704207"/>
            <a:ext cx="85936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23208" y="3109913"/>
            <a:ext cx="859366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M（Monetary，消费金额）：累计消费金额？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高消费 → 高价值客户，中等消费 → 普通客户，低消费 → 价格敏感型客户。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基于分层的差异化运营策略：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M（Monetary，消费金额）：累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高消费 → 高价值客户，中等消费 →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基于分层的差异化运营策略：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在线评论的 AI 监测与分析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差评预警与快速响应机制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辅助的好评引导与口碑裂变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在线评论的 AI 监测与分析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差评预警与快速响应机制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辅助的好评引导与口碑裂变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OPC，在线评论（OTA 评价、社交媒体提及、地图 App 评论）是最重要的口碑载体。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一条差评可能让 10 个潜在客人放弃预订，一条走心的好评可能带来 5 个新客人。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评论监测的方案：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OPC，在线评论（OTA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一条差评可能让 10 个潜在客人放弃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评论监测的方案：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自动汇总：将 OTA 平台（携程、美团、飞猪、途家）、社交媒体（小红书、抖音）、地图 App（高德、百度）上的所有评论自动汇总到…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进阶方案是用第三方舆情监测工具（如识微商情、梅花网）。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情感分析：AI 自动分析每条评论的情感倾向（正面/中性/负面）和情感强度（强烈/一般/轻微）。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自动汇总：将 OTA 平台（携程、美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进阶方案是用第三方舆情监测工具（如识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情感分析：AI 自动分析每条评论的情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负面评论自动高亮预警。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差评的杀伤力不在于"差评本身"，而在于"差评没有得到及时和妥善的回应"。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一条没有回复的差评告诉潜在客人两件事：第一，这个 OPC 的服务可能确实有问题；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负面评论自动高亮预警。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差评的杀伤力不在于"差评本身"，而在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一条没有回复的差评告诉潜在客人两件事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第二，这个 OPC 的运营者不关心客人的感受。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差评处理的"黄金 24 小时"原则：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0-1 小时：AI 监测到新差评 → 自动预警通知运营者 → AI 生成差评回复草稿（基于差评的具体内容，表达歉意 + 说明原因…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第二，这个 OPC 的运营者不关心客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差评处理的"黄金 24 小时"原则：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 小时：AI 监测到新差评 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1-4 小时：运营者审核 AI 草稿，根据实际情况修改和个性化（加入具体的改进措施，如"我们已经更换了隔音窗户"比"我们会改进"…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4-24 小时：发布差评回复。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如果客人留下了联系方式，同时通过私信/微信表达歉意和补偿方案。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 小时：运营者审核 AI 草稿，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-24 小时：发布差评回复。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如果客人留下了联系方式，同时通过私信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差评回复的"三要三不要"：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要真诚道歉（"非常抱歉给您带来了不好的体验"），不要敷衍（"感谢您的反馈"——这听起来像在感谢差评）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要说明具体原因和改进措施（"隔音问题我们已经在所有房间加装了隔音条"），不要推卸责任（"是隔壁在装修，不关我们的事"）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差评回复的"三要三不要"：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要真诚道歉（"非常抱歉给您带来了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要说明具体原因和改进措施（"隔音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要邀请再次体验（"希望有机会能弥补这次的遗憾"），不要要求修改差评（"能不能把差评改成好评"——这是违规的）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好评不是"求"来的，而是"设计"出来的——通过卓越的体验让客人主动想写好评，通过适度的引导让客人知道"怎么写"和"在哪写"。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好评引导的合规方式：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要邀请再次体验（"希望有机会能弥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好评不是"求"来的，而是"设计"出来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好评引导的合规方式：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（本节内容与 9.2.4 一致，保持大纲结构）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客户数据是 OPC 最被低估的资产。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3 年的 OPC，微信好友 2000+、订单记录 3000+ 条、评价 500+ 条——这些数据如果被系统性地管理和利…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（本节内容与 9.2.4 一致，保持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客户数据是 OPC 最被低估的资产。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3 年的 OPC，微信好友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数据资产的价值兑现路径：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直接变现：基于客户数据做精准营销和个性化推荐，提升复购率和客单价。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间接变现：基于客户数据分析市场趋势和产品方向，做出更准确的经营决策。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数据资产的价值兑现路径：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直接变现：基于客户数据做精准营销和个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间接变现：基于客户数据分析市场趋势和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资产增值：随着客户数据资产的积累，OPC 的"数据护城河"越来越深——新进入者无法在短期内复制你的客户关系和数据洞察。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本节核心问题是：如何把“客户数据资产管理”转化为可执行的文旅创业行动。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资产增值：随着客户数据资产的积累，O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本节核心问题是：如何把“客户数据资产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（本节内容与 9.2.4 一致，保持大纲结构）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（本节内容与 9.2.4 一致，保持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客户数据是 OPC 最被低估的资产。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3 年的 OPC，微信好友 2000+、订单记录 3000+ 条、评价 500+ 条——这些数据如果被系统性地管理和利…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数据资产的价值兑现路径：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客户数据是 OPC 最被低估的资产。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3 年的 OPC，微信好友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数据资产的价值兑现路径：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直接变现：基于客户数据做精准营销和个性化推荐，提升复购率和客单价。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间接变现：基于客户数据分析市场趋势和产品方向，做出更准确的经营决策。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资产增值：随着客户数据资产的积累，OPC 的"数据护城河"越来越深——新进入者无法在短期内复制你的客户关系和数据洞察。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直接变现：基于客户数据做精准营销和个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间接变现：基于客户数据分析市场趋势和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资产增值：随着客户数据资产的积累，O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围绕“智能服务交付与客户关系管理”选择一个真实案例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围绕“智能服务交付与客户关系管理”选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智能服务交付体系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客户全生命周期管理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口碑管理与在线声誉维护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客户数据资产管理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智能服务交付与客户关系管理</dc:title>
  <dc:subject>《AI文旅OPC运营管理》逐章教学课件：第9章</dc:subject>
  <dc:creator>祝刚</dc:creator>
  <cp:lastModifiedBy>祝刚</cp:lastModifiedBy>
  <cp:revision>1</cp:revision>
  <dcterms:created xsi:type="dcterms:W3CDTF">2026-08-03T18:16:28Z</dcterms:created>
  <dcterms:modified xsi:type="dcterms:W3CDTF">2026-08-03T18:16:28Z</dcterms:modified>
</cp:coreProperties>
</file>