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精准营销与AI获客体系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389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 30% 到 85%：一场 AI 短视频矩阵实验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004393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067794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年初，兴义万峰林景区周边的一家 10 间房民宿面临生存危机——全年入住率只有 30%，OTA 平台上排在 10 名开外…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54106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604468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民宿主小杨（夫妻店，没有员工）试过找达人探店（报价 5000 元一条，效果不确定）、投 OTA 广告（点击成本高，ROI 算不过…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 30% 到 85%：一场 AI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年初，兴义万峰林景区周边的一家 10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民宿主小杨（夫妻店，没有员工）试过找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知识目标：掌握文旅 OPC 的四类营销渠道（OTA 平台、内容平台、私域流量、本地渠道）的运营逻辑和…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 AI 精准营销的核心体系（客群识别、个性化推荐、智能投放、营销自动化）。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能力目标：能搭建 OPC 的全渠道 AI 获客体系；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能制定内容营销策略并运用 AI 工具实现短视频矩阵的批量运营；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知识目标：掌握文旅 OPC 的四类营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 AI 精准营销的核心体系（客群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能力目标：能搭建 OPC 的全渠道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能制定内容营销策略并运用 AI 工具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营销渠道全景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驱动的精准营销体系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内容营销与 IP 打造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营销效果评估与优化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营销渠道全景｜核心概念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平台：携程、美团、飞猪的 OPC 运营策略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内容平台：小红书、抖音、视频号的文旅玩法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私域流量：微信生态、社群运营、会员体系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平台：携程、美团、飞猪的 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内容平台：小红书、抖音、视频号的文旅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私域流量：微信生态、社群运营、会员体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营销渠道全景｜关键要素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本地渠道：旅行社合作、景区联动、异业联盟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OTA（Online Travel Agency）是文旅 OPC 最基础的获客渠道。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对于大多数 OPC，OTA 贡献了 40-70% 的订单。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本地渠道：旅行社合作、景区联动、异业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70749" y="2302669"/>
            <a:ext cx="156875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OTA（Online Travel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对于大多数 OPC，OTA 贡献了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营销渠道全景｜机制拆解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 OTA 是一个"货架模式"——游客带着明确需求搜索（"安顺民宿""黄果树附近酒店"），OPC 的产品在一个长长的列表里与几十…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运营的四个关键动作：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第一，页面优化（Listing Optimization）。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 OTA 是一个"货架模式"——游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运营的四个关键动作：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第一，页面优化（Listing Op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营销渠道全景｜方法路径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的产品页面是 OPC 的"线上店面"。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关键优化点：(1) 标题——包含核心关键词（目的地 + 特色 + 房型），如"黄果树景区旁·屯堡石屋·山景大床房"；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首图——最吸引人的一张照片作为首图（通常是有特色的外观或景观），首图决定点击率；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的产品页面是 OPC 的"线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关键优化点：(1) 标题——包含核心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首图——最吸引人的一张照片作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营销渠道全景｜工具与数据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描述——前 50 字最关键（OTA 列表页只显示前 50 字），必须包含最核心的卖点；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(4) 标签和设施——完整填写所有适用的标签和设施（"亲子友好""停车免费""允许携带宠物"），标签直接影响搜索筛选结果。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的评价体系是 OPC 的"信用资产"。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描述——前 50 字最关键（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(4) 标签和设施——完整填写所有适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的评价体系是 OPC 的"信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营销渠道全景｜场景应用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关键动作：(1) 好评回复——每条好评都个性化回复（用 AI 辅助生成模板，人工微调注入温度）；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差评回复——24 小时内回复，不辩解不推卸，承认问题 + 说明改进措施 + 邀请再次体验；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评价引导——退房后自动发送评价邀请，但不要"求好评"或"用优惠换好评"（违反平台规则）。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关键动作：(1) 好评回复——每条好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差评回复——24 小时内回复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评价引导——退房后自动发送评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营销渠道全景｜风险与复盘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第三，价格与库存管理。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平台的价格透明度和比价便利性决定了"价格竞争力"是 OTA 渠道的核心竞争维度。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关键动作：(1) 确保在所有 OTA 平台上的价格逻辑一致（可以不同平台不同价，但不能同一个平台"杀熟"）；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第三，价格与库存管理。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平台的价格透明度和比价便利性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关键动作：(1) 确保在所有 OTA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营销渠道全景｜核心概念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动态调整价格（旺季提价、淡季降价、节假日溢价）；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参与平台促销活动（早鸟优惠、连住优惠、会员折扣）但控制力度——折扣太深不仅损失利润，还会拉低品牌定位。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平台上的流量分为"自然流量"（搜索排名）和"付费流量"（广告）。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动态调整价格（旺季提价、淡季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参与平台促销活动（早鸟优惠、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平台上的流量分为"自然流量"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驱动的精准营销体系｜核心概念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目标客群的 AI 识别与定向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个性化推荐与动态定价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广告投放与效果优化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01256" y="2302669"/>
            <a:ext cx="1945681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目标客群的 AI 识别与定向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个性化推荐与动态定价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08884" y="3534519"/>
            <a:ext cx="173057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广告投放与效果优化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驱动的精准营销体系｜关键要素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营销自动化（MA）工具的应用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精准营销的第一步是"找对人"——识别出最可能对你的产品感兴趣的人。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客群识别的方法：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营销自动化（MA）工具的应用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精准营销的第一步是"找对人"—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客群识别的方法：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驱动的精准营销体系｜机制拆解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基于现有客户的相似人群（Lookalike）：将现有客户数据（来源地、年龄、兴趣标签、消费行为）输入 AI，AI 分析这些客户的…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这是精准营销中最有效的定向方法。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基于行为的意向识别：AI 分析用户在平台上的行为信号——搜索过"安顺旅游"、收藏过"黄果树民宿"、在小红书上点赞过"屯堡文化"相…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基于现有客户的相似人群（Lookal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这是精准营销中最有效的定向方法。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基于行为的意向识别：AI 分析用户在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驱动的精准营销体系｜方法路径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针对这些"高意向人群"投放广告，转化率远高于泛投。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基于场景的需求触发：AI 识别用户的"场景信号"——用户刚订了飞贵阳的机票（OTA 数据）、用户搜索了"暑假带娃去哪玩"（搜索数…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这些场景信号触发特定的旅游需求，是精准营销的最佳时机。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针对这些"高意向人群"投放广告，转化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基于场景的需求触发：AI 识别用户的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这些场景信号触发特定的旅游需求，是精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驱动的精准营销体系｜工具与数据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"对的人"需要"对的内容"才能转化为"对的动作（预订）"。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个性化推荐就是用 AI 实现"千人千面"的内容推送。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个性化推荐在 OPC 场景中的应用：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"对的人"需要"对的内容"才能转化为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个性化推荐就是用 AI 实现"千人千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个性化推荐在 OPC 场景中的应用：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驱动的精准营销体系｜场景应用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平台：部分 OTA 平台支持"精准营销"功能——针对不同标签的客群展示不同的房源/产品页面。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例如，对"亲子家庭"标签的用户，优先展示亲子房和亲子设施；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对"情侣"标签的用户，优先展示浪漫景观和双人套餐。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平台：部分 OTA 平台支持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例如，对"亲子家庭"标签的用户，优先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对"情侣"标签的用户，优先展示浪漫景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驱动的精准营销体系｜风险与复盘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私域运营：在微信生态中，根据客户标签（首次入住/老客户、亲子/情侣/商务、价格敏感/品质导向）推送不同的内容。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老客户收到"好久不见，万峰林的油菜花开了"的情感召回；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新客户收到"安顺三天两夜保姆级攻略"的实用内容。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私域运营：在微信生态中，根据客户标签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老客户收到"好久不见，万峰林的油菜花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新客户收到"安顺三天两夜保姆级攻略"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驱动的精准营销体系｜核心概念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客服的个性化引导：当客人通过社交媒体或微信咨询时，AI 客服根据客人的初步信息（"两大一小，暑假，5 天"）自动推荐最匹配…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动态定价的 AI 实现：动态定价（第 5 章已讨论）是精准营销的价格维度。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不仅帮你"定什么价"，还帮你"给什么人定什么价"——新客户首单优惠、老客户复购折扣、早鸟优惠、最后一刻特价。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客服的个性化引导：当客人通过社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动态定价的 AI 实现：动态定价（第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不仅帮你"定什么价"，还帮你"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内容营销与 IP 打造｜核心概念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辅助的内容策略规划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短视频矩阵的批量运营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个人/品牌 IP 的 AI 塑造路径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辅助的内容策略规划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短视频矩阵的批量运营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个人/品牌 IP 的 AI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内容营销与 IP 打造｜关键要素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UGC 激励与 KOC 合作管理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内容营销不是"想到什么发什么"，而是有策略、有节奏、有目标的系统工程。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内容策略的"三三制"原则：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UGC 激励与 KOC 合作管理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内容营销不是"想到什么发什么"，而是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内容策略的"三三制"原则：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内容营销与 IP 打造｜机制拆解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三分之一引流内容：攻略、避坑、合集——目标是有用，吸引新客关注。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这类内容选题来源于"游客搜什么"——用 AI 分析搜索热词和热门问题。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三分之一种草内容：场景展示、体验分享、客户故事——目标是激发旅行欲望。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三分之一引流内容：攻略、避坑、合集—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这类内容选题来源于"游客搜什么"——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三分之一种草内容：场景展示、体验分享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内容营销与 IP 打造｜方法路径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这类内容选题来源于"产品的独特卖点"——用 AI 辅助提炼和包装。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三分之一转化内容：产品介绍、限时优惠、客户好评——目标是推动预订。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这类内容选题来源于"产品和服务亮点"——用 AI 辅助生成不同版本的转化文案。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这类内容选题来源于"产品的独特卖点"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三分之一转化内容：产品介绍、限时优惠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这类内容选题来源于"产品和服务亮点"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内容营销与 IP 打造｜工具与数据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内容日历的生成：将以上三类内容按照一定的比例和节奏，排布到一个月的日历中。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例如，每周 7 天：3 条引流 + 3 条种草 + 1 条转化。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 AI 自动生成内容日历——输入"本月关键节点（节假日、季节特色、促销计划）"，AI 输出"本月内容日历（每日选题、内容类型、…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内容日历的生成：将以上三类内容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例如，每周 7 天：3 条引流 +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 AI 自动生成内容日历——输入"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内容营销与 IP 打造｜场景应用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短视频矩阵是 OPC 内容营销的"核武器"——用多个账号、多个角度、多种形式覆盖目标客群的所有内容触点。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但矩阵运营面临的核心挑战是"一个人怎么产出 3-6 个账号的日更内容"。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驱动的矩阵运营方案（参考导入案例）：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短视频矩阵是 OPC 内容营销的"核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但矩阵运营面临的核心挑战是"一个人怎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驱动的矩阵运营方案（参考导入案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内容营销与 IP 打造｜风险与复盘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账号定位分工：主账号（品牌 IP，讲民宿/产品故事）、攻略号（目的地攻略，吸引搜索流量）、日常号（幕后花絮、客户互动，增强…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三个账号共享素材池，但内容角度和风格不同。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AI 素材一鱼多吃：一次拍摄/采集的素材 → AI 自动拆分为不同账号的不同版本——主账号发"民宿主人的一天"、攻略号发"…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账号定位分工：主账号（品牌 IP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三个账号共享素材池，但内容角度和风格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AI 素材一鱼多吃：一次拍摄/采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内容营销与 IP 打造｜核心概念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AI 定时发布 + 自动互动：全周内容一次排期 → 定时自动发布 → AI 自动回复评论 → 高意向评论自动标记提醒人工跟进。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在文旅行业，"人"是最有感染力的品牌载体。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客人选择一家民宿，往往不是因为"这家民宿有多好"，而是因为"这个民宿主人很有意思"。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AI 定时发布 + 自动互动：全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在文旅行业，"人"是最有感染力的品牌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客人选择一家民宿，往往不是因为"这家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营销效果评估与优化｜核心概念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关键指标体系的构建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归因分析与渠道效能评估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营销投入的边际收益分析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关键指标体系的构建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归因分析与渠道效能评估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营销投入的边际收益分析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营销效果评估与优化｜关键要素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没有衡量就没有管理。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的营销效果评估不需要复杂的 BI 系统，5-8 个关键指标（KPI）就足够。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营销 KPI 体系：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没有衡量就没有管理。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的营销效果评估不需要复杂的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营销 KPI 体系：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营销效果评估与优化｜机制拆解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归因分析回答一个关键问题："这个客人到底是被哪个渠道带来的？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"——客人可能先在小红书看到一篇笔记（种草），然后在携程上搜索（比价），最后通过微信咨询后预订。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那么，功劳归小红书、携程还是微信？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归因分析回答一个关键问题："这个客人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"——客人可能先在小红书看到一篇笔记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那么，功劳归小红书、携程还是微信？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营销效果评估与优化｜方法路径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适用的简化归因方法：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最后点击归因：功劳 100% 归给预订前的最后一个触点（如微信咨询）。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简单但不公平——小红书种草的功劳被忽略了。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适用的简化归因方法：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最后点击归因：功劳 100% 归给预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简单但不公平——小红书种草的功劳被忽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营销效果评估与优化｜工具与数据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首次点击归因：功劳 100% 归给客人第一次接触的触点（如小红书笔记）。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突出了"种草"的价值，但忽略了"转化"的贡献。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多触点归因（推荐）：在预订时询问客人"您是通过什么渠道了解到我们的？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首次点击归因：功劳 100% 归给客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突出了"种草"的价值，但忽略了"转化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多触点归因（推荐）：在预订时询问客人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营销效果评估与优化｜场景应用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"（OTA 预订页面可以添加自定义问题，微信咨询时可以口头询问）。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不追求精确到百分比，但能给出大致的渠道贡献分布。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的营销预算有限，每一分钱都要花在刀刃上。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"（OTA 预订页面可以添加自定义问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不追求精确到百分比，但能给出大致的渠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的营销预算有限，每一分钱都要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营销效果评估与优化｜风险与复盘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边际收益分析帮助回答"再投 500 元到渠道 A，能多赚多少钱"。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边际收益分析的方法：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记录每个渠道在不同投入水平下的产出（咨询量、预订量、收入）。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边际收益分析帮助回答"再投 500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边际收益分析的方法：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记录每个渠道在不同投入水平下的产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营销效果评估与优化｜核心概念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计算边际收益：增加单位投入（如 +500 元广告费）带来的增量收入。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比较各渠道的边际收益：边际收益最高的渠道 → 优先增加投入；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边际收益为负的渠道 → 减少或停止投入。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计算边际收益：增加单位投入（如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比较各渠道的边际收益：边际收益最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边际收益为负的渠道 → 减少或停止投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营销渠道全景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驱动的精准营销体系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内容营销与 IP 打造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营销效果评估与优化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围绕“精准营销与AI获客体系”选择一个真实案例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围绕“精准营销与AI获客体系”选择一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营销渠道全景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驱动的精准营销体系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内容营销与 IP 打造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营销效果评估与优化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精准营销与AI获客体系</dc:title>
  <dc:subject>《AI文旅OPC运营管理》逐章教学课件：第8章</dc:subject>
  <dc:creator>祝刚</dc:creator>
  <cp:lastModifiedBy>祝刚</cp:lastModifiedBy>
  <cp:revision>1</cp:revision>
  <dcterms:created xsi:type="dcterms:W3CDTF">2026-08-03T18:15:17Z</dcterms:created>
  <dcterms:modified xsi:type="dcterms:W3CDTF">2026-08-03T18:15:17Z</dcterms:modified>
</cp:coreProperties>
</file>