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OPC文旅产品设计与体验创新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60984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一次失败的"创新"和一次成功的"减法"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081486"/>
            <a:ext cx="3200549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144887"/>
            <a:ext cx="3057498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年夏天，安顺某民宿 OPC 老板老吴决定做产品创新。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463975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527375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他看到隔壁民宿推出了"屯堡文化深度体验套餐"（含地戏表演 + 蜡染体验 + 屯堡菜 + 古装拍照，498 元/人），觉得这个方向…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一次失败的"创新"和一次成功的"减法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年夏天，安顺某民宿 OPC 老板老吴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他看到隔壁民宿推出了"屯堡文化深度体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知识目标：掌握文旅产品设计的核心理论（体验经济、产品类型学、约束条件分析）；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 AI 在产品设计各环节（市场分析、创意生成、线路规划、定价模拟、MVP 测试）的赋能机制。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能力目标：能独立完成一款 OPC 文旅产品的全流程设计（从市场分析到 MVP 测试）；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能运用 AI 工具进行产品迭代优化；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知识目标：掌握文旅产品设计的核心理论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 AI 在产品设计各环节（市场分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能力目标：能独立完成一款 OPC 文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能运用 AI 工具进行产品迭代优化；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文旅产品设计理论基础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辅助产品设计流程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文化体验的深度设计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安全与可持续设计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文旅产品设计理论基础｜核心概念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体验经济与旅游体验设计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文旅产品类型学：观光/体验/研学/康养/节事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产品设计的约束条件与优势空间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体验经济与旅游体验设计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文旅产品类型学：观光/体验/研学/康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产品设计的约束条件与优势空间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文旅产品设计理论基础｜关键要素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1999 年，约瑟夫·派恩（Joseph Pine）和詹姆斯·吉尔摩（James Gilmore）在《体验经济》一书中提出：经济…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在体验经济时代，消费者不再仅仅为"功能"买单，而是为"一段难忘的体验"买单。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旅游是体验经济最典型的载体。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年，约瑟夫·派恩（Joseph Pi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在体验经济时代，消费者不再仅仅为"功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旅游是体验经济最典型的载体。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文旅产品设计理论基础｜机制拆解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旅游体验设计的四个维度（Pine &amp; Gilmore 模型）：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娱乐（Entertainment）：让游客感到愉悦和放松——听一场地戏表演、看一场民族歌舞。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教育（Education）：让游客学到东西——了解蜡染的历史和技艺、认识喀斯特地貌的形成原理。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旅游体验设计的四个维度（Pine &amp;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娱乐（Entertainment）：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教育（Education）：让游客学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文旅产品设计理论基础｜方法路径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逃避（Escapism）：让游客暂时脱离日常——在深山里住一晚没有手机信号的民宿、做一天"屯堡人"。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审美（Esthetics）：让游客沉浸在美的环境中——在万峰林的日出中喝一杯咖啡、在侗寨的鼓楼下听一首侗族大歌。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最成功的旅游体验往往同时覆盖多个维度。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逃避（Escapism）：让游客暂时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审美（Esthetics）：让游客沉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最成功的旅游体验往往同时覆盖多个维度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文旅产品设计理论基础｜工具与数据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老吴的"跟屯堡阿嬷学一天蜡染"覆盖了四个维度：娱乐（动手做蜡染很有趣）、教育（学到了蜡染的历史和技艺）、逃避（暂时忘记了城市生活…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7-1：旅游体验设计的 4E 模型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维度 | 核心问题 | OPC 的设计切入点 |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老吴的"跟屯堡阿嬷学一天蜡染"覆盖了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7-1：旅游体验设计的 4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维度 | 核心问题 | OPC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文旅产品设计理论基础｜场景应用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|------|---------|----------------|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娱乐 | "这好玩吗？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 | 互动性、趣味性、惊喜感 |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751079" y="1936700"/>
            <a:ext cx="785437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|------|---------|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娱乐 | "这好玩吗？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 | 互动性、趣味性、惊喜感 |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文旅产品设计理论基础｜风险与复盘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教育 | "我能学到什么？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 | 知识密度、技能传授、文化理解 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逃避 | "我能不能忘掉日常？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教育 | "我能学到什么？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 | 知识密度、技能传授、文化理解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逃避 | "我能不能忘掉日常？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文旅产品设计理论基础｜核心概念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 | 环境转换、角色扮演、时间感消失 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审美 | "这美吗？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 | 视觉美感、氛围营造、仪式感 |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 | 环境转换、角色扮演、时间感消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审美 | "这美吗？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 | 视觉美感、氛围营造、仪式感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辅助产品设计流程｜核心概念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市场空白识别与产品创意生成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辅助线路规划与行程优化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定价策略的 AI 模拟与优化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市场空白识别与产品创意生成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辅助线路规划与行程优化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01256" y="3534519"/>
            <a:ext cx="1945681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定价策略的 AI 模拟与优化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辅助产品设计流程｜关键要素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 MVP 测试与数据反馈迭代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在产品设计的第一阶段可以扮演"市场侦察兵"和"创意催化剂"的角色。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市场空白识别：AI 可以通过分析竞品数据和客户评价来识别市场空白。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 MVP 测试与数据反馈迭代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在产品设计的第一阶段可以扮演"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市场空白识别：AI 可以通过分析竞品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辅助产品设计流程｜机制拆解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操作方法：(1) 收集所在区域的竞品产品信息（产品名称、内容、价格、评价）；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将数据输入 LLM，让 AI 分析"市场上什么产品最多、什么产品缺位、什么需求未被满足"。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提示词示例："以下是安顺地区 20 家民宿/体验 OPC 的产品列表。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操作方法：(1) 收集所在区域的竞品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将数据输入 LLM，让 AI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提示词示例："以下是安顺地区 20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辅助产品设计流程｜方法路径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请分析：(1) 哪些类型的产品供给过剩？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哪些类型的需求没有被覆盖？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识别 3-5 个可能的产品创新机会。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请分析：(1) 哪些类型的产品供给过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哪些类型的需求没有被覆盖？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识别 3-5 个可能的产品创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辅助产品设计流程｜工具与数据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产品创意生成：AI 可以基于市场空白分析和在地资源禀赋，生成产品创意方案。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提示词示例："我经营一家位于安顺云峰屯堡的民宿，拥有以下在地资源：[列表]。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请基于这些资源，生成 5 个差异化文旅产品的创意方案。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产品创意生成：AI 可以基于市场空白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提示词示例："我经营一家位于安顺云峰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请基于这些资源，生成 5 个差异化文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辅助产品设计流程｜场景应用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每个方案包含：产品名称、目标客群、核心体验、时长、定价建议、与竞品的差异化点。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生成的创意方案是"起点"而非"终点"——运营者需要基于自己的在地知识、资源可得性和执行能力来筛选和深化。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对于涉及多个地点、多个时间节点的旅游产品（如一日游、多日研学、徒步线路），线路规划是产品设计中最容易"拍脑袋"也最容易出问题的环节。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每个方案包含：产品名称、目标客群、核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生成的创意方案是"起点"而非"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对于涉及多个地点、多个时间节点的旅游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辅助产品设计流程｜风险与复盘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线路规划的输入要素：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目的地和途经点（必须经过哪些点、可选哪些点）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交通方式（步行/自驾/包车/公共交通）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线路规划的输入要素：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目的地和途经点（必须经过哪些点、可选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交通方式（步行/自驾/包车/公共交通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辅助产品设计流程｜核心概念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时间约束（总时长、每个点的最短停留时间）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体能约束（适合什么体力水平的游客）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天气约束（下雨天哪些点不适合）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时间约束（总时长、每个点的最短停留时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体能约束（适合什么体力水平的游客）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天气约束（下雨天哪些点不适合）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文化体验的深度设计｜核心概念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在地文化的挖掘与产品转化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沉浸式体验设计方法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个性化定制与标准化交付的平衡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在地文化的挖掘与产品转化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沉浸式体验设计方法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个性化定制与标准化交付的平衡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文化体验的深度设计｜关键要素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在地文化是文旅 OPC 最独特的资源禀赋，但"文化资源"不等于"文化产品"。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把文化资源转化为可销售、可交付的文化体验产品，需要经过"挖掘—筛选—转化"三步流程。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筛选：不是所有文化资源都适合转化为旅游产品。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在地文化是文旅 OPC 最独特的资源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把文化资源转化为可销售、可交付的文化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筛选：不是所有文化资源都适合转化为旅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文化体验的深度设计｜机制拆解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转化：将筛选后的文化资源转化为具体的产品要素。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例如，蜡染技艺 → 蜡染体验课程（学画蜡 → 染色 → 脱蜡 → 装裱）。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转化的关键是找到"深度"和"可交付性"之间的平衡——太浅了没价值（"10 分钟蜡染体验"），太深了交付不了（"跟阿嬷学三年蜡染"）。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转化：将筛选后的文化资源转化为具体的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例如，蜡染技艺 → 蜡染体验课程（学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转化的关键是找到"深度"和"可交付性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文化体验的深度设计｜方法路径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沉浸式体验（Immersive Experience）是当前文旅产品设计的热门方向。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它的核心是让游客"忘记自己是一个游客"——通过环境、角色、叙事、互动的综合设计，让游客进入一个"另一个世界"。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沉浸式体验的五个设计要素：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沉浸式体验（Immersive Ex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它的核心是让游客"忘记自己是一个游客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沉浸式体验的五个设计要素：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文化体验的深度设计｜工具与数据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环境营造：通过视觉、听觉、嗅觉、触觉的多感官设计，营造"进入另一个时空"的感觉。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屯堡石板路的脚步声、蜡染作坊的蜂蜡味、阿嬷唱的地戏调子——这些感官信号告诉游客"你不在 21 世纪的城市里了"。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角色赋予：游客不再是一个"旁观者"，而是被赋予一个角色——"今天你是来屯堡学手艺的学徒""今天你是苗寨的客人，按照苗家的规矩要喝…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环境营造：通过视觉、听觉、嗅觉、触觉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屯堡石板路的脚步声、蜡染作坊的蜂蜡味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角色赋予：游客不再是一个"旁观者"，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文化体验的深度设计｜场景应用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角色赋予让游客的行为从"被动观看"变为"主动参与"。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叙事引导：体验不是零散活动的拼接，而是有开头、发展、高潮、结尾的叙事。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一个好的文化体验就像一个微型戏剧——游客是主角，运营者是导演。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角色赋予让游客的行为从"被动观看"变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叙事引导：体验不是零散活动的拼接，而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一个好的文化体验就像一个微型戏剧——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文化体验的深度设计｜风险与复盘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互动设计：游客与环境、与运营者、与其他游客之间的互动，是沉浸感的来源。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自己动手画蜡、和阿嬷用手势和眼神交流、和其他"学徒"一起完成一件作品——这些互动比任何讲解都更能让文化"活"起来。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仪式感：开始时的"拜师茶"、结束时的"出师证书"——仪式感让体验有了"意义锚点"，让游客感到"这不是随便玩玩的，这是一件严肃的、…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互动设计：游客与环境、与运营者、与其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自己动手画蜡、和阿嬷用手势和眼神交流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仪式感：开始时的"拜师茶"、结束时的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文化体验的深度设计｜核心概念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7-2：沉浸式文化体验设计的"五感清单"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感官 | 屯堡蜡染体验示例 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|------|---------------|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7-2：沉浸式文化体验设计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感官 | 屯堡蜡染体验示例 |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|------|----------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安全与可持续设计｜核心概念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旅游安全风险评估的 AI 工具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生态承载力与产品规模控制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社区利益共享与可持续发展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旅游安全风险评估的 AI 工具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生态承载力与产品规模控制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社区利益共享与可持续发展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安全与可持续设计｜关键要素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旅游安全是产品设计的底线——一个安全事故足以毁掉一个 OPC 的所有努力。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可以辅助进行安全风险的识别和评估。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常见安全风险：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旅游安全是产品设计的底线——一个安全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可以辅助进行安全风险的识别和评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常见安全风险：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安全与可持续设计｜机制拆解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交通安全：自驾/包车线路中的危险路段、极端天气下的行车风险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户外活动安全：徒步/登山/溯溪/攀岩中的坠落、迷路、失温、中暑风险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食品安全：食材新鲜度、过敏原、卫生条件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交通安全：自驾/包车线路中的危险路段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户外活动安全：徒步/登山/溯溪/攀岩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食品安全：食材新鲜度、过敏原、卫生条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安全与可持续设计｜方法路径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消防安全：民宿的消防设施、电器安全、逃生通道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人身安全：客人之间的冲突、外部治安风险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安全风险评估：将产品设计的详细方案（线路、活动、场地、设施）输入 LLM，让 AI 识别潜在的安全风险。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消防安全：民宿的消防设施、电器安全、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人身安全：客人之间的冲突、外部治安风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安全风险评估：将产品设计的详细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安全与可持续设计｜工具与数据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提示词示例："以下是一条贵州山地徒步线路的详细方案。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请识别所有潜在的安全风险，按风险等级（高/中/低）分类，并为每个风险提出预防和应急措施。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安全管理的底线措施：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提示词示例："以下是一条贵州山地徒步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请识别所有潜在的安全风险，按风险等级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安全管理的底线措施：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安全与可持续设计｜场景应用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购买旅游意外险和经营责任险（为客人购买，也为自己购买）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制定应急预案（火灾、受伤、失踪、恶劣天气）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配备基础急救包并接受急救培训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购买旅游意外险和经营责任险（为客人购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制定应急预案（火灾、受伤、失踪、恶劣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配备基础急救包并接受急救培训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安全与可持续设计｜风险与复盘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涉及高风险活动（攀岩、漂流、探洞）必须与有资质的专业机构合作，绝不自己操作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文旅产品不是"卖得越多越好"。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每个目的地都有生态承载力上限——超过了，环境会退化、体验会下降、本地居民会反感。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涉及高风险活动（攀岩、漂流、探洞）必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文旅产品不是"卖得越多越好"。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每个目的地都有生态承载力上限——超过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安全与可持续设计｜核心概念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生态承载力评估：OPC 在产品设计中需要考虑三个层面的承载力——物理承载力（空间能容纳多少人）、生态承载力（环境能承受多少人而不…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预约制 + 限量：每天/每批次限定接待人数上限。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人数上限不仅是为了保护环境，也是为了保障体验质量——"跟阿嬷学蜡染"一次最多 6 人，超过 6 人阿嬷就顾不过来了。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生态承载力评估：OPC 在产品设计中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预约制 + 限量：每天/每批次限定接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人数上限不仅是为了保护环境，也是为了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文旅产品设计理论基础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辅助产品设计流程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文化体验的深度设计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安全与可持续设计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围绕“OPC文旅产品设计与体验创新”选择一个真实案例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围绕“OPC文旅产品设计与体验创新”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文旅产品设计理论基础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辅助产品设计流程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文化体验的深度设计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安全与可持续设计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OPC文旅产品设计与体验创新</dc:title>
  <dc:subject>《AI文旅OPC运营管理》逐章教学课件：第7章</dc:subject>
  <dc:creator>祝刚</dc:creator>
  <cp:lastModifiedBy>祝刚</cp:lastModifiedBy>
  <cp:revision>1</cp:revision>
  <dcterms:created xsi:type="dcterms:W3CDTF">2026-08-03T18:13:55Z</dcterms:created>
  <dcterms:modified xsi:type="dcterms:W3CDTF">2026-08-03T18:13:55Z</dcterms:modified>
</cp:coreProperties>
</file>