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智能内容生产与自动化运营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陈芳（化名）在荔波小七孔景区周边经营一家 6 间房的民宿。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年初，她给自己定了一个目标：每天在小红书发 1 条笔记，在抖音发 1 条短视频，在微信朋友圈发 1 条客户故事。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三个月后，她发现这个目标根本不可能完成——旺季时每天从早忙到晚，连拿起手机的时间都没有；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陈芳（化名）在荔波小七孔景区周边经营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年初，她给自己定了一个目标：每天在小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三个月后，她发现这个目标根本不可能完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29804"/>
            <a:ext cx="3505944" cy="300037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AI 内容生产的四类核心能力（文本、图像、视频、音频）的技术原理和能力边界；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理解自动化运营的技术架构和文旅 OPC 场景中的关键自动化链路（预订-核销-结算、客户沟通、经营报告）。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能力目标：能独立使用 AI 工具完成文旅营销内容的完整生产流程（从需求分析到多平台分发）；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能搭建 OPC 的最小可行自动化运营流程（至少覆盖预订确认和客户咨询自动回复）。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 AI 内容生产的四类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理解自动化运营的技术架构和文旅 OP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能力目标：能独立使用 AI 工具完成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能搭建 OPC 的最小可行自动化运营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文本生成：攻略、解说词、营销文案、多语言翻译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图像生成：宣传海报、线路示意图、氛围图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短视频生成：AI 脚本 + AI 配音 + AI 剪辑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文本生成：攻略、解说词、营销文案、多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图像生成：宣传海报、线路示意图、氛围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短视频生成：AI 脚本 + AI 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音频生成：语音导览、播客内容、背景音乐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文本生成是 AI 内容生产中最成熟、最通用、对文旅 OPC 价值最大的能力模块。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攻略类文本：旅游攻略是文旅内容中最常见的文本类型。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音频生成：语音导览、播客内容、背景音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文本生成是 AI 内容生产中最成熟、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攻略类文本：旅游攻略是文旅内容中最常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可以生成目的地攻略、行程规划、交通指南、美食推荐、住宿建议等。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攻略类文本的 AI 生产要点：(1) 输入准确的目的地信息（AI 的知识截止日期可能不包含最新的交通、价格、开放时间）；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注入个人经验（AI 不知道"下午 4 点去黄果树人最少"这种经验性知识）；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可以生成目的地攻略、行程规划、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攻略类文本的 AI 生产要点：(1)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注入个人经验（AI 不知道"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明确读者画像（给亲子家庭看的攻略和给背包客看的攻略写法完全不同）。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解说词类文本：对于导游 OPC，AI 可以批量生成不同风格、不同深度、不同语言的景点解说词。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例如，同样介绍屯堡地戏，AI 可以生成"5 分钟精简版""30 分钟深度版""儿童趣味版""学术研究版""英文版""日文版"。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明确读者画像（给亲子家庭看的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解说词类文本：对于导游 OPC，AI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例如，同样介绍屯堡地戏，AI 可以生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解说词类文本的 AI 生产要点：(1) 确保文化准确性（AI 可能混淆苗族和布依族的服饰特征、搞错屯堡的历史年代）；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注入故事性（AI 擅长陈述事实，不擅长讲引人入胜的故事，需要人注入叙事结构）。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营销文案类文本：这是 AI 文本生成中使用频率最高的场景。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解说词类文本的 AI 生产要点：(1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注入故事性（AI 擅长陈述事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营销文案类文本：这是 AI 文本生成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可以生成 OTA 房源描述、社交媒体帖子、广告文案、促销活动文案、邮件营销文案等。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营销文案的 AI 生产要点：(1) 提供"品牌声音"参考（把你满意的旧文案喂给 AI 作为风格参考）；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批量生成 A/B 测试版本（同一个产品，AI 生成"感性版""理性版""幽默版""温情版"，实际投放测试哪个转化率最高）；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可以生成 OTA 房源描述、社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营销文案的 AI 生产要点：(1)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(2) 批量生成 A/B 测试版本（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严格遵守《广告法》——AI 可能会生成"最好""第一""唯一"等极限词，运营者必须审核并删除。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多语言翻译：AI 翻译（特别是 LLM 驱动的翻译）在旅游场景中的表现已经接近专业人工翻译，尤其适合攻略、介绍、菜单、指引等实用…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翻译的优势是成本极低（免费或极低费用）、速度极快（秒级）、支持语言多（50+ 种）。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(3) 严格遵守《广告法》——AI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多语言翻译：AI 翻译（特别是 LL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翻译的优势是成本极低（免费或极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局限是文化负载词（如"鸡辣子""酸汤鱼"）和俚语表达可能翻译不准确，需要人工校对。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6-1：AI 文本生成的"1+3"质量控制法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*1 次人工审核**：所有 AI 生成的文本，在发布前至少经过 1 次人工通读审核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局限是文化负载词（如"鸡辣子""酸汤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6-1：AI 文本生成的"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**1 次人工审核**：所有 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需求分析与内容策略制定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初稿生成与人工优化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多平台适配与分发策略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需求分析与内容策略制定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89837" y="2302669"/>
            <a:ext cx="173057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初稿生成与人工优化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多平台适配与分发策略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内容效果评估与迭代优化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内容生产的第一步不是"打开 AI 工具开始写"，而是"想清楚为什么写、写给谁看、要达到什么目的"。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Why（为什么做内容）：增加品牌曝光？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内容效果评估与迭代优化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内容生产的第一步不是"打开 AI 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Why（为什么做内容）：增加品牌曝光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不同的目标对应不同的内容类型和评估指标。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Who（目标受众是谁）：亲子家庭？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不同的受众偏好不同的内容风格、平台和话题。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不同的目标对应不同的内容类型和评估指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Who（目标受众是谁）：亲子家庭？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不同的受众偏好不同的内容风格、平台和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What（核心信息是什么）：每条内容都应该有一个明确的"一句话核心信息"。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如果写完一句话说不清这条内容想传达什么，说明内容缺乏焦点。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内容策略的规划维度：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What（核心信息是什么）：每条内容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如果写完一句话说不清这条内容想传达什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内容策略的规划维度：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内容类型组合：攻略类（40%）+ 故事类（30%）+ 促销类（15%）+ 互动类（15%）。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攻略类吸引新客，故事类建立情感连接，促销类推动转化，互动类增强粉丝粘性。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内容日历：每周确定 3-5 个选题，按日期排期。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内容类型组合：攻略类（40%）+ 故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攻略类吸引新客，故事类建立情感连接，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内容日历：每周确定 3-5 个选题，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内容日历不需要太长远——提前 1-2 周即可，保持灵活性。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平台差异化：同一选题，在不同平台上呈现不同的形式和风格。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例如，"黄果树一日游攻略"→ 小红书发图文笔记（攻略 + 精美图片）、抖音发短视频（快节奏 + 视觉冲击）、微信发长文（深度 +…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内容日历不需要太长远——提前 1-2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平台差异化：同一选题，在不同平台上呈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例如，"黄果树一日游攻略"→ 小红书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AI 内容生产中最关键的环节——"AI 做初稿，人做定稿"。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初稿生成的提示词框架（适用于各类内容）：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人工优化的四个维度：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 AI 内容生产中最关键的环节—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初稿生成的提示词框架（适用于各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人工优化的四个维度：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事实校正：AI 生成的内容中，时间、价格、地址、联系方式、历史年代、文化习俗等事实性信息，必须逐条人工核实。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风格注入：AI 生成的内容风格通常比较"平均"——流畅但平淡，正确但无趣。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运营者需要注入个人风格——幽默感、地方口音、独特视角、真情实感。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事实校正：AI 生成的内容中，时间、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风格注入：AI 生成的内容风格通常比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运营者需要注入个人风格——幽默感、地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运营自动化全景图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预订-核销-结算的自动化链路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客户沟通的自动化（AI 客服 + 定时触达）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运营自动化全景图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预订-核销-结算的自动化链路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客户沟通的自动化（AI 客服 + 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经营日报/周报的自动生成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自动化运营不是"用机器替代人"，而是"让机器做机器擅长的事（重复性、规则性），让人做人擅长的事（创造性、情感性）"。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[图 6-1：OPC 运营自动化全景图，以时间轴展示从客人咨询到离店后复购的全链路自动化节点]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经营日报/周报的自动生成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自动化运营不是"用机器替代人"，而是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[图 6-1：OPC 运营自动化全景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运营自动化的五个层级：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 OPC，达到 L2-L3 层级就足以实现显著的效率提升。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L4-L5 需要更成熟的数据积累和工具集成。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 运营自动化的五个层级：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对于大多数 OPC，达到 L2-L3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L4-L5 需要更成熟的数据积累和工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预订到结算的完整链路是 OPC 运营中最需要自动化的环节——它直接影响客户体验和资金安全。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多平台房态同步（基础）：一个 OPC 通常在 3-5 个渠道（携程、美团、途家、小猪、微信直订）上销售同一批房源。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手动管理多个渠道的房态是"不可能完成的任务"。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预订到结算的完整链路是 OPC 运营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多平台房态同步（基础）：一个 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手动管理多个渠道的房态是"不可能完成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解决方案：使用 PMS（Property Management System）或渠道管理工具（如订单来了、云掌柜），实现"一个后…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预订自动确认（L2）：客人通过任意渠道下单 → 系统自动确认订单 → 自动发送预订确认信息（含入住指引、交通路线、注意事项…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人工只需处理异常情况（如超售、特殊需求）。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解决方案：使用 PMS（Proper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预订自动确认（L2）：客人通过任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人工只需处理异常情况（如超售、特殊需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自动支付与核销（L3）：客人在线支付（微信/支付宝/OTA）→ 系统自动记录收款 → 入住当天自动发送智能门锁密码 → 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自动评价管理（L4）：退房后 24 小时自动发送评价邀请（OTA 渠道 + 微信私域）→ 客人提交评价后 AI 自动分析情…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客户沟通自动化是 OPC 自动化运营中最"立竿见影"的模块——部署当天就能看到效果。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自动支付与核销（L3）：客人在线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自动评价管理（L4）：退房后 2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客户沟通自动化是 OPC 自动化运营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客服的部署步骤：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知识库搭建（一次性投入 2-4 小时）：整理所有常见问题（FAQ）和标准答案——入住/退房时间、Wi-Fi 密码、停车信息…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AI 客服配置（1-2 小时）：将知识库导入 AI 客服工具，设置意图识别规则、多轮对话流程、情感识别阈值、转人工条件。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92986" y="2302669"/>
            <a:ext cx="156222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客服的部署步骤：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知识库搭建（一次性投入 2-4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AI 客服配置（1-2 小时）：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测试和上线（1 小时）：运营者模拟客人提问，测试 AI 客服的回复准确率和体验，修正问题后正式上线。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持续优化（每周 15 分钟）：每周查看 AI 客服的"转人工率"和"未识别问题"，补充知识库、修正错误回复。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预订后触达：预订完成 → 即时发送确认和入住指引 → 出行前 3 天发送天气提醒和穿衣建议 → 出行前 1 天发送交通路线和联系…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测试和上线（1 小时）：运营者模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持续优化（每周 15 分钟）：每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预订后触达：预订完成 → 即时发送确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内容的真实性校验机制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文化敏感内容的审核标准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 AI 生成内容的版权归属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内容的真实性校验机制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文化敏感内容的审核标准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知识产权与 AI 生成内容的版权归属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生成内容的真实性风险不可忽视。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文旅信息直接影响游客的出行决策和人身安全，错误信息可能造成实际损失。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真实性校验的三道防线：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生成内容的真实性风险不可忽视。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文旅信息直接影响游客的出行决策和人身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真实性校验的三道防线：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第一道防线——生成前：给 AI 提供准确的信息源。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不要指望 AI"知道"你的民宿有没有停车位、离景区有多远、周边有什么餐厅。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这些信息必须由运营者提供，AI 只是"重新组织和表达"。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第一道防线——生成前：给 AI 提供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不要指望 AI"知道"你的民宿有没有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这些信息必须由运营者提供，AI 只是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第二道防线——生成后：人工逐条核查事实性信息。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重点核查：时间（入住/退房时间、景区开放时间、餐厅营业时间）、价格（房价、门票价格、餐饮人均消费）、位置（地址、导航定位、步行距…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第三道防线——发布后：持续监测客人反馈。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第二道防线——生成后：人工逐条核查事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重点核查：时间（入住/退房时间、景区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第三道防线——发布后：持续监测客人反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如果有客人反映"攻略里说的那个店已经关门了""你说的步行 5 分钟实际要走 20 分钟"——立即修正相关内容。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的内容经常涉及民族文化、历史、宗教等敏感领域。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在这些领域容易犯错——张冠李戴、以偏概全、过度简化。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如果有客人反映"攻略里说的那个店已经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的内容经常涉及民族文化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在这些领域容易犯错——张冠李戴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民族文化表述是否准确？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（苗族 ≠ 布依族，屯堡文化 ≠ 一般汉族文化）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宗教和民间信仰内容是否尊重？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民族文化表述是否准确？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（苗族 ≠ 布依族，屯堡文化 ≠ 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宗教和民间信仰内容是否尊重？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（不要用猎奇或轻佻的语气描述宗教信仰和仪式）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（年代、人物、事件是否经过核实）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（"苗族人都能歌善舞""贵州就是穷山恶水"等）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（不要用猎奇或轻佻的语气描述宗教信仰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（年代、人物、事件是否经过核实）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（"苗族人都能歌善舞""贵州就是穷山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是否突出了文化的当代活态传承？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（不是"即将消失的古老文化"，而是"活着的、在发展的文化"）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生成内容的版权问题是一个仍在发展中的法律灰色地带。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是否突出了文化的当代活态传承？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（不是"即将消失的古老文化"，而是"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生成内容的版权问题是一个仍在发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围绕“智能内容生产与自动化运营”选择一个真实案例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围绕“智能内容生产与自动化运营”选择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内容生产的核心能力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文旅内容的 AI 生产流程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自动化运营架构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质量管控与合规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智能内容生产与自动化运营</dc:title>
  <dc:subject>《AI文旅OPC运营管理》逐章教学课件：第6章</dc:subject>
  <dc:creator>祝刚</dc:creator>
  <cp:lastModifiedBy>祝刚</cp:lastModifiedBy>
  <cp:revision>1</cp:revision>
  <dcterms:created xsi:type="dcterms:W3CDTF">2026-08-03T18:12:32Z</dcterms:created>
  <dcterms:modified xsi:type="dcterms:W3CDTF">2026-08-03T18:12:32Z</dcterms:modified>
</cp:coreProperties>
</file>