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数据驱动的游客洞察与需求预测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06798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从一条评论里读出的 50 万生意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2927300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2990701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 7 月，黄果树景区周边的民宿主周姐在翻看自家民宿的 OTA 评论时，发现了一个规律：过去半年，提到"亲子"的评论占…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618161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681561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她感觉不对——她的民宿一直定位"情侣浪漫山景房"，房间是 1.8 米大床 + 浴缸 + 红酒配置。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从一条评论里读出的 50 万生意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 7 月，黄果树景区周边的民宿主周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她感觉不对——她的民宿一直定位"情侣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知识目标：理解文旅 OPC 可用的四类数据（内部数据、外部数据、时空数据、竞争数据）的来源、特征和获…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掌握游客画像构建的基本技术（人口统计学分析、行为轨迹挖掘、情感分析）；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了解需求预测的基础方法（时间序列分析、舆情信号、AI 预测模型）。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能力目标：能利用 OTA 平台的公开数据和社交媒体内容，构建简单的游客画像和需求趋势判断；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知识目标：理解文旅 OPC 可用的四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掌握游客画像构建的基本技术（人口统计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了解需求预测的基础方法（时间序列分析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能力目标：能利用 OTA 平台的公开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文旅数据的类型与来源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需求预测方法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数据驱动决策的实践框架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文旅数据的类型与来源｜核心概念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内部数据：订单、评价、客户档案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外部数据：OTA 平台、社交媒体、政府公开数据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时空数据：客流热力图、交通可达性、气象数据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内部数据：订单、评价、客户档案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外部数据：OTA 平台、社交媒体、政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时空数据：客流热力图、交通可达性、气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文旅数据的类型与来源｜关键要素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竞争数据：同类型 OPC 的定价与服务对标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内部数据是 OPC 自身经营过程中产生的数据，是最容易获取、最直接相关、但往往被严重浪费的数据资产。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订单数据是内部数据的核心。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竞争数据：同类型 OPC 的定价与服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内部数据是 OPC 自身经营过程中产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订单数据是内部数据的核心。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文旅数据的类型与来源｜机制拆解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每一条订单记录包含的信息远超"卖了多少钱"——它包含：预订时间（提前多久预订？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）、入住/出行日期（旺季还是淡季？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）、房型/产品类型（哪种产品最受欢迎？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每一条订单记录包含的信息远超"卖了多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）、入住/出行日期（旺季还是淡季？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）、房型/产品类型（哪种产品最受欢迎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文旅数据的类型与来源｜方法路径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）、客单价（不同渠道的客单价有差异吗？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）、订单来源渠道（哪个 OTA 平台带来的订单最多？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）、取消/变更记录（什么原因导致取消？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）、客单价（不同渠道的客单价有差异吗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）、订单来源渠道（哪个 OTA 平台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）、取消/变更记录（什么原因导致取消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文旅数据的类型与来源｜工具与数据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一个经营 2 年以上的 OPC，通常积累了 500-2000 条订单记录——这些数据足以支撑基本的需求分析。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评价数据是内部数据中最有价值的"非结构化数据"。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评价内容包含的信息远超"好评还是差评"——它包含：客人最在意什么（高频关键词）、客人的情感强度（"还行"和"太棒了"是完全不同的…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一个经营 2 年以上的 OPC，通常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评价数据是内部数据中最有价值的"非结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评价内容包含的信息远超"好评还是差评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文旅数据的类型与来源｜场景应用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评价数据是 OPC 获取"游客真实声音"最直接的渠道——而且是免费的。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客户档案数据是内部数据中开发程度最低的数据资产。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大多数 OPC 没有系统性地记录客户信息——加了微信就加了，回头客来了就来了，没有标签、没有分类、没有记录偏好。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评价数据是 OPC 获取"游客真实声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客户档案数据是内部数据中开发程度最低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大多数 OPC 没有系统性地记录客户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文旅数据的类型与来源｜风险与复盘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一个最小可行的客户档案应包含：基本信息（来源地、年龄区间、出行类型）、消费信息（消费金额、偏好产品、预订渠道）、偏好信息（特殊需…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5-1：OPC 内部数据资产清单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数据类型 | 最小记录周期 | 最少记录量 | 核心分析价值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一个最小可行的客户档案应包含：基本信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5-1：OPC 内部数据资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数据类型 | 最小记录周期 |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文旅数据的类型与来源｜核心概念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|---------|-----------|-----------|------------|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订单数据 | 12 个月以上 | 200+ 条 | 需求趋势、定价效果、渠道效率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评价数据 | 持续积累 | 50+ 条 | 客户满意度、产品改进方向、竞品对比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|---------|-------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订单数据 | 12 个月以上 |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评价数据 | 持续积累 | 50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游客画像构建技术｜核心概念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人口统计学特征分析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行为轨迹与消费偏好挖掘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情感分析与满意度测量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人口统计学特征分析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28965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行为轨迹与消费偏好挖掘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32262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情感分析与满意度测量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游客画像构建技术｜关键要素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辅助的游客分群与标签体系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人口统计学特征是游客画像的基础维度——年龄、性别、来源地、职业、收入水平、出行类型（亲子/情侣/朋友/独自/商务）。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这些特征决定了游客的消费能力、偏好和行为模式。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辅助的游客分群与标签体系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人口统计学特征是游客画像的基础维度—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这些特征决定了游客的消费能力、偏好和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游客画像构建技术｜机制拆解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 OPC 而言，人口统计学特征分析不需要复杂的统计软件。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一个简单的 Excel 表格就可以完成基本分析：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从订单记录和客户沟通中提取人口统计学信息。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 OPC 而言，人口统计学特征分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一个简单的 Excel 表格就可以完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从订单记录和客户沟通中提取人口统计学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游客画像构建技术｜方法路径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平台的订单通常包含客人的来源地（根据下单 IP 或注册信息判断），客户沟通中可以了解出行类型（"带小孩来""和女朋友一起…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按出行类型分类：亲子客群占多少？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按来源地分类：省内占多少？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平台的订单通常包含客人的来源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按出行类型分类：亲子客群占多少？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按来源地分类：省内占多少？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游客画像构建技术｜工具与数据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按年龄段分类：20-30 岁占多少？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30-45 岁占多少？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（如果无法获取精确年龄，可以用"出行类型+消费水平"间接推断）。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按年龄段分类：20-30 岁占多少？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-45 岁占多少？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（如果无法获取精确年龄，可以用"出行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游客画像构建技术｜场景应用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按月或按季度对比各分类的占比变化。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某个分类的占比在持续上升还是下降？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有没有新出现的客群类型？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按月或按季度对比各分类的占比变化。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某个分类的占比在持续上升还是下降？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有没有新出现的客群类型？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游客画像构建技术｜风险与复盘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[表 5-2：某民宿 OPC 的客群结构季度变化示例]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行为数据比人口统计学数据更能揭示游客的真实需求——"一个 35 岁来自上海的男性"只是一个标签，"一个提前 30 天预订、选最贵…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可获取的行为数据包括：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[表 5-2：某民宿 OPC 的客群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行为数据比人口统计学数据更能揭示游客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可获取的行为数据包括：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游客画像构建技术｜核心概念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预订行为：提前多久预订？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（提前 2 天 = 临时决策，提前 30 天 = 计划型出游）→ 影响营销时机。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（最贵的房型 = 价格不敏感，最便宜的 = 价格敏感）→ 影响定价策略。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预订行为：提前多久预订？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（提前 2 天 = 临时决策，提前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（最贵的房型 = 价格不敏感，最便宜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时间序列分析与季节性预测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舆情信号与需求早期预警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预测模型的简单应用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时间序列分析与季节性预测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舆情信号与需求早期预警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预测模型的简单应用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需求预测方法｜关键要素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预测结果的可视化与决策转化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时间序列分析是需求预测最基础也最实用的方法。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它的核心思想是：未来的需求模式与过去的模式存在关联，可以通过分析历史数据来预测未来。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预测结果的可视化与决策转化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时间序列分析是需求预测最基础也最实用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它的核心思想是：未来的需求模式与过去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需求预测方法｜机制拆解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需求的时间规律：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季节性规律：大多数旅游目的地有明显的淡旺季。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黄果树景区的旺季是 7-8 月（暑期）和 10 月（国庆），淡季是 1-2 月（春节除外）和 11-12 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需求的时间规律：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季节性规律：大多数旅游目的地有明显的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黄果树景区的旺季是 7-8 月（暑期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需求预测方法｜方法路径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周规律：周边游目的地的工作日和周末需求差异显著（周末高、工作日低），远距离目的地则相对均衡。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节假日规律：法定节假日（五一、十一、春节）需求暴增，但节前和节后会出现明显的低谷。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事件规律：大型活动（马拉松、音乐节、会议展览）会带来额外的需求脉冲。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周规律：周边游目的地的工作日和周末需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节假日规律：法定节假日（五一、十一、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事件规律：大型活动（马拉松、音乐节、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需求预测方法｜工具与数据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季节性预测的简单方法：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步骤一：收集过去 2-3 年按月（或按周）的需求数据（入住率/预订量/咨询量）。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步骤二：计算每个月的平均需求水平（过去 2-3 年同月的平均值）。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季节性预测的简单方法：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步骤一：收集过去 2-3 年按月（或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步骤二：计算每个月的平均需求水平（过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需求预测方法｜场景应用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步骤三：计算季节指数（每月平均值 ÷ 全年月平均值）。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季节指数 &gt; 1.0 表示该月是旺季，&lt; 1.0 表示淡季。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步骤四：用季节指数预测未来——"如果预计明年全年月均入住率是 60%，那么明年 8 月的预测入住率 = 60% × 8 月季节指…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步骤三：计算季节指数（每月平均值 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季节指数 &gt; 1.0 表示该月是旺季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步骤四：用季节指数预测未来——"如果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需求预测方法｜风险与复盘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[表 5-3：某黄果树民宿的季节指数计算示例]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传统的时间序列分析有一个致命弱点：它只能预测"模式内"的变化，无法预测"模式外"的变化。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一个目的地突然在社交媒体上爆火（如淄博烧烤、哈尔滨冰雪旅游的走红），时间序列模型完全无法预判。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[表 5-3：某黄果树民宿的季节指数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传统的时间序列分析有一个致命弱点：它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一个目的地突然在社交媒体上爆火（如淄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这就是舆情信号的价值——它可以在需求变化"体现在订单数据中"之前，提前捕捉到变化的苗头。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搜索热度：百度指数、微信指数、抖音搜索量等搜索热度数据，是最直接的"需求意向"指标。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搜索量上升 → 潜在需求上升 → 1-3 周后订单量上升。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这就是舆情信号的价值——它可以在需求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搜索热度：百度指数、微信指数、抖音搜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搜索量上升 → 潜在需求上升 → 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数据驱动决策的实践框架｜核心概念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定价策略优化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库存与资源配置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产品迭代方向选择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定价策略优化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库存与资源配置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产品迭代方向选择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数据驱动决策的实践框架｜关键要素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定价是文旅 OPC 最频繁、最重要、也最容易"拍脑袋"的决策。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数据驱动的定价优化不是追求"最高价格"，而是追求"在正确的时机以正确的价格卖给正确的人"。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数据驱动的定价决策流程：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定价是文旅 OPC 最频繁、最重要、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数据驱动的定价优化不是追求"最高价格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数据驱动的定价决策流程：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数据驱动决策的实践框架｜机制拆解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确定基准价格：基于成本（确保不亏本）+ 竞品对标（确保有竞争力）+ 自身定位（确保与品质匹配）。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基准价格是"常规日"的价格，不需要经常变动。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制定调价规则：基于需求预测和库存情况，设定自动或半自动的调价规则。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确定基准价格：基于成本（确保不亏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基准价格是"常规日"的价格，不需要经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制定调价规则：基于需求预测和库存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数据驱动决策的实践框架｜方法路径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提前 30 天预订率 &lt; 20% → 推出早鸟折扣 15%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提前 7 天预订率 &gt; 80% → 上浮价格 20%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 3 天预订率 &lt; 30% → 推出最后一刻特价 25%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提前 30 天预订率 &lt; 20% →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提前 7 天预订率 &gt; 80% →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 3 天预订率 &lt; 30% →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数据驱动决策的实践框架｜工具与数据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监控调价效果：每次调价后，记录调价对预订量、收入和客群结构的影响。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如果提价 20% 后预订量下降了 40%，总收入反而下降了——这个提价就是失败的。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持续优化规则：根据调价效果的复盘，不断修正调价规则。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监控调价效果：每次调价后，记录调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如果提价 20% 后预订量下降了 4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持续优化规则：根据调价效果的复盘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数据驱动决策的实践框架｜场景应用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不同季节、不同房型、不同渠道的最佳定价策略可能完全不同。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 OPC，"库存"不一定是实物库存，更多是"服务容量"——民宿的房间数、导游的接待能力、私厨的每日桌数。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库存管理的核心矛盾是：库存太多 → 空置成本，库存太少 → 错失收入。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不同季节、不同房型、不同渠道的最佳定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 OPC，"库存"不一定是实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库存管理的核心矛盾是：库存太多 →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数据驱动决策的实践框架｜风险与复盘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数据驱动的库存管理方法：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需求预测驱动的备货：根据需求预测决定备货量和备货时间。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例如，预测下周有暴雨 → 提前多备一些室内娱乐用品（桌游、投影仪影片）；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数据驱动的库存管理方法：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需求预测驱动的备货：根据需求预测决定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例如，预测下周有暴雨 → 提前多备一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数据驱动决策的实践框架｜核心概念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预测下周高温 → 提前多备饮水和防晒用品。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动态容量调整：对于有弹性的服务容量（如私厨可以在旺季多加 1-2 桌、民宿可以在旺季请临时工多打扫 2 间房），根据需求预测动态…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调整的决策依据是"边际成本 vs 边际收入"——雇一个临时工的成本是 200 元/天，但他能帮你多接 2 间房的预订，带来 60…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预测下周高温 → 提前多备饮水和防晒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动态容量调整：对于有弹性的服务容量（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调整的决策依据是"边际成本 vs 边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文旅数据的类型与来源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需求预测方法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数据驱动决策的实践框架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围绕“数据驱动的游客洞察与需求预测”选择一个真实案例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围绕“数据驱动的游客洞察与需求预测”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文旅数据的类型与来源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需求预测方法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数据驱动决策的实践框架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数据驱动的游客洞察与需求预测</dc:title>
  <dc:subject>《AI文旅OPC运营管理》逐章教学课件：第5章</dc:subject>
  <dc:creator>祝刚</dc:creator>
  <cp:lastModifiedBy>祝刚</cp:lastModifiedBy>
  <cp:revision>1</cp:revision>
  <dcterms:created xsi:type="dcterms:W3CDTF">2026-08-03T18:10:33Z</dcterms:created>
  <dcterms:modified xsi:type="dcterms:W3CDTF">2026-08-03T18:10:33Z</dcterms:modified>
</cp:coreProperties>
</file>